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9" r:id="rId3"/>
    <p:sldId id="260" r:id="rId4"/>
    <p:sldId id="261" r:id="rId5"/>
    <p:sldId id="262" r:id="rId6"/>
    <p:sldId id="263" r:id="rId7"/>
    <p:sldId id="264" r:id="rId8"/>
    <p:sldId id="265" r:id="rId9"/>
    <p:sldId id="266" r:id="rId10"/>
    <p:sldId id="278" r:id="rId11"/>
    <p:sldId id="279" r:id="rId12"/>
    <p:sldId id="280" r:id="rId13"/>
    <p:sldId id="281" r:id="rId14"/>
    <p:sldId id="282" r:id="rId15"/>
    <p:sldId id="267" r:id="rId16"/>
    <p:sldId id="268" r:id="rId17"/>
    <p:sldId id="269" r:id="rId18"/>
    <p:sldId id="270" r:id="rId19"/>
    <p:sldId id="271" r:id="rId20"/>
    <p:sldId id="272" r:id="rId21"/>
    <p:sldId id="273" r:id="rId22"/>
    <p:sldId id="274" r:id="rId23"/>
    <p:sldId id="283" r:id="rId24"/>
    <p:sldId id="275" r:id="rId25"/>
    <p:sldId id="276"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showGuides="1">
      <p:cViewPr varScale="1">
        <p:scale>
          <a:sx n="121" d="100"/>
          <a:sy n="121" d="100"/>
        </p:scale>
        <p:origin x="176" y="3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SBG\&#38598;&#22242;\Int.%20Dev.%20Dept\Reference\&#20248;&#28857;&#23458;&#36816;&#37327;&#21450;&#32447;&#36335;&#25968;&#3732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SBG\&#38598;&#22242;\Int.%20Dev.%20Dept\Reference\&#20248;&#28857;&#23458;&#36816;&#37327;&#21450;&#32447;&#36335;&#25968;&#37327;.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lang="zh-CN" sz="1680" b="1" i="0" u="none" strike="noStrike" kern="1200" spc="0" baseline="0">
                <a:solidFill>
                  <a:srgbClr val="004047"/>
                </a:solidFill>
                <a:latin typeface="+mn-lt"/>
                <a:ea typeface="+mn-ea"/>
                <a:cs typeface="+mn-cs"/>
              </a:defRPr>
            </a:pPr>
            <a:r>
              <a:rPr lang="en-GB"/>
              <a:t>Confirmed COVID-19 Cases</a:t>
            </a:r>
          </a:p>
          <a:p>
            <a:pPr>
              <a:defRPr/>
            </a:pPr>
            <a:r>
              <a:rPr lang="en-GB"/>
              <a:t>Updated: </a:t>
            </a:r>
            <a:r>
              <a:rPr lang="en-US"/>
              <a:t>July 9th</a:t>
            </a:r>
            <a:endParaRPr lang="en-GB"/>
          </a:p>
        </c:rich>
      </c:tx>
      <c:overlay val="0"/>
      <c:spPr>
        <a:noFill/>
        <a:ln>
          <a:noFill/>
        </a:ln>
        <a:effectLst/>
      </c:spPr>
      <c:txPr>
        <a:bodyPr rot="0" spcFirstLastPara="1" vertOverflow="ellipsis" vert="horz" wrap="square" anchor="ctr" anchorCtr="1"/>
        <a:lstStyle/>
        <a:p>
          <a:pPr>
            <a:defRPr lang="zh-CN" sz="1680" b="1" i="0" u="none" strike="noStrike" kern="1200" spc="0" baseline="0">
              <a:solidFill>
                <a:srgbClr val="004047"/>
              </a:solidFill>
              <a:latin typeface="+mn-lt"/>
              <a:ea typeface="+mn-ea"/>
              <a:cs typeface="+mn-cs"/>
            </a:defRPr>
          </a:pPr>
          <a:endParaRPr lang="en-US"/>
        </a:p>
      </c:txPr>
    </c:title>
    <c:autoTitleDeleted val="0"/>
    <c:plotArea>
      <c:layout>
        <c:manualLayout>
          <c:layoutTarget val="inner"/>
          <c:xMode val="edge"/>
          <c:yMode val="edge"/>
          <c:x val="0.23174"/>
          <c:y val="0.15012"/>
          <c:w val="0.53371999999999997"/>
          <c:h val="0.71162666666666696"/>
        </c:manualLayout>
      </c:layout>
      <c:pieChart>
        <c:varyColors val="1"/>
        <c:ser>
          <c:idx val="0"/>
          <c:order val="0"/>
          <c:tx>
            <c:strRef>
              <c:f>Sheet1!$B$1</c:f>
              <c:strCache>
                <c:ptCount val="1"/>
                <c:pt idx="0">
                  <c:v>Confirmed COVID-19 Cases</c:v>
                </c:pt>
              </c:strCache>
            </c:strRef>
          </c:tx>
          <c:dPt>
            <c:idx val="0"/>
            <c:bubble3D val="0"/>
            <c:spPr>
              <a:solidFill>
                <a:schemeClr val="accent1">
                  <a:shade val="53000"/>
                </a:schemeClr>
              </a:solidFill>
              <a:ln w="19050">
                <a:solidFill>
                  <a:schemeClr val="lt1"/>
                </a:solidFill>
              </a:ln>
              <a:effectLst/>
            </c:spPr>
            <c:extLst>
              <c:ext xmlns:c16="http://schemas.microsoft.com/office/drawing/2014/chart" uri="{C3380CC4-5D6E-409C-BE32-E72D297353CC}">
                <c16:uniqueId val="{00000001-4D71-C942-A3A8-1C241D706A47}"/>
              </c:ext>
            </c:extLst>
          </c:dPt>
          <c:dPt>
            <c:idx val="1"/>
            <c:bubble3D val="0"/>
            <c:spPr>
              <a:solidFill>
                <a:schemeClr val="accent1">
                  <a:shade val="76000"/>
                </a:schemeClr>
              </a:solidFill>
              <a:ln w="19050">
                <a:solidFill>
                  <a:schemeClr val="lt1"/>
                </a:solidFill>
              </a:ln>
              <a:effectLst/>
            </c:spPr>
            <c:extLst>
              <c:ext xmlns:c16="http://schemas.microsoft.com/office/drawing/2014/chart" uri="{C3380CC4-5D6E-409C-BE32-E72D297353CC}">
                <c16:uniqueId val="{00000003-4D71-C942-A3A8-1C241D706A47}"/>
              </c:ext>
            </c:extLst>
          </c:dPt>
          <c:dPt>
            <c:idx val="2"/>
            <c:bubble3D val="0"/>
            <c:spPr>
              <a:solidFill>
                <a:schemeClr val="accent1"/>
              </a:solidFill>
              <a:ln w="19050">
                <a:solidFill>
                  <a:schemeClr val="lt1"/>
                </a:solidFill>
              </a:ln>
              <a:effectLst/>
            </c:spPr>
            <c:extLst>
              <c:ext xmlns:c16="http://schemas.microsoft.com/office/drawing/2014/chart" uri="{C3380CC4-5D6E-409C-BE32-E72D297353CC}">
                <c16:uniqueId val="{00000005-4D71-C942-A3A8-1C241D706A47}"/>
              </c:ext>
            </c:extLst>
          </c:dPt>
          <c:dPt>
            <c:idx val="3"/>
            <c:bubble3D val="0"/>
            <c:spPr>
              <a:solidFill>
                <a:schemeClr val="accent1">
                  <a:tint val="77000"/>
                </a:schemeClr>
              </a:solidFill>
              <a:ln w="19050">
                <a:solidFill>
                  <a:schemeClr val="lt1"/>
                </a:solidFill>
              </a:ln>
              <a:effectLst/>
            </c:spPr>
            <c:extLst>
              <c:ext xmlns:c16="http://schemas.microsoft.com/office/drawing/2014/chart" uri="{C3380CC4-5D6E-409C-BE32-E72D297353CC}">
                <c16:uniqueId val="{00000007-4D71-C942-A3A8-1C241D706A47}"/>
              </c:ext>
            </c:extLst>
          </c:dPt>
          <c:dPt>
            <c:idx val="4"/>
            <c:bubble3D val="0"/>
            <c:spPr>
              <a:solidFill>
                <a:schemeClr val="accent1">
                  <a:tint val="54000"/>
                </a:schemeClr>
              </a:solidFill>
              <a:ln w="19050">
                <a:solidFill>
                  <a:schemeClr val="lt1"/>
                </a:solidFill>
              </a:ln>
              <a:effectLst/>
            </c:spPr>
            <c:extLst>
              <c:ext xmlns:c16="http://schemas.microsoft.com/office/drawing/2014/chart" uri="{C3380CC4-5D6E-409C-BE32-E72D297353CC}">
                <c16:uniqueId val="{00000009-4D71-C942-A3A8-1C241D706A47}"/>
              </c:ext>
            </c:extLst>
          </c:dPt>
          <c:dLbls>
            <c:dLbl>
              <c:idx val="1"/>
              <c:layout>
                <c:manualLayout>
                  <c:x val="-1.42339101710882E-3"/>
                  <c:y val="4.909571840464239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71-C942-A3A8-1C241D706A47}"/>
                </c:ext>
              </c:extLst>
            </c:dLbl>
            <c:dLbl>
              <c:idx val="2"/>
              <c:layout>
                <c:manualLayout>
                  <c:x val="-0.108118778414307"/>
                  <c:y val="5.6036795921094201E-2"/>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8.16858868753432E-2"/>
                      <c:h val="6.6917539267015699E-2"/>
                    </c:manualLayout>
                  </c15:layout>
                </c:ext>
                <c:ext xmlns:c16="http://schemas.microsoft.com/office/drawing/2014/chart" uri="{C3380CC4-5D6E-409C-BE32-E72D297353CC}">
                  <c16:uniqueId val="{00000005-4D71-C942-A3A8-1C241D706A47}"/>
                </c:ext>
              </c:extLst>
            </c:dLbl>
            <c:dLbl>
              <c:idx val="3"/>
              <c:layout>
                <c:manualLayout>
                  <c:x val="-7.8544642546078097E-2"/>
                  <c:y val="-1.230302717977659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71-C942-A3A8-1C241D706A47}"/>
                </c:ext>
              </c:extLst>
            </c:dLbl>
            <c:numFmt formatCode="#,##0_);[Red]\(#,##0\)" sourceLinked="0"/>
            <c:spPr>
              <a:noFill/>
              <a:ln>
                <a:noFill/>
              </a:ln>
              <a:effectLst/>
            </c:spPr>
            <c:txPr>
              <a:bodyPr rot="0" spcFirstLastPara="1" vertOverflow="ellipsis" vert="horz" wrap="square" anchor="ctr" anchorCtr="1"/>
              <a:lstStyle/>
              <a:p>
                <a:pPr>
                  <a:defRPr lang="zh-CN" sz="1400" b="1" i="0" u="none" strike="noStrike" kern="1200" baseline="0">
                    <a:solidFill>
                      <a:srgbClr val="004047"/>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accent1">
                      <a:shade val="95000"/>
                      <a:satMod val="105000"/>
                    </a:schemeClr>
                  </a:solidFill>
                  <a:prstDash val="solid"/>
                  <a:round/>
                </a:ln>
                <a:effectLst/>
              </c:spPr>
            </c:leaderLines>
            <c:extLst>
              <c:ext xmlns:c15="http://schemas.microsoft.com/office/drawing/2012/chart" uri="{CE6537A1-D6FC-4f65-9D91-7224C49458BB}"/>
            </c:extLst>
          </c:dLbls>
          <c:cat>
            <c:strRef>
              <c:f>Sheet1!$A$2:$A$6</c:f>
              <c:strCache>
                <c:ptCount val="5"/>
                <c:pt idx="0">
                  <c:v>Wuhan</c:v>
                </c:pt>
                <c:pt idx="1">
                  <c:v>Shenzhen</c:v>
                </c:pt>
                <c:pt idx="2">
                  <c:v>Shanghai</c:v>
                </c:pt>
                <c:pt idx="3">
                  <c:v>Beijing</c:v>
                </c:pt>
                <c:pt idx="4">
                  <c:v>Other Cities</c:v>
                </c:pt>
              </c:strCache>
            </c:strRef>
          </c:cat>
          <c:val>
            <c:numRef>
              <c:f>Sheet1!$B$2:$B$6</c:f>
              <c:numCache>
                <c:formatCode>General</c:formatCode>
                <c:ptCount val="5"/>
                <c:pt idx="0">
                  <c:v>50340</c:v>
                </c:pt>
                <c:pt idx="1">
                  <c:v>462</c:v>
                </c:pt>
                <c:pt idx="2">
                  <c:v>721</c:v>
                </c:pt>
                <c:pt idx="3">
                  <c:v>929</c:v>
                </c:pt>
                <c:pt idx="4">
                  <c:v>32947</c:v>
                </c:pt>
              </c:numCache>
            </c:numRef>
          </c:val>
          <c:extLst>
            <c:ext xmlns:c16="http://schemas.microsoft.com/office/drawing/2014/chart" uri="{C3380CC4-5D6E-409C-BE32-E72D297353CC}">
              <c16:uniqueId val="{0000000A-4D71-C942-A3A8-1C241D706A47}"/>
            </c:ext>
          </c:extLst>
        </c:ser>
        <c:dLbls>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400" b="1" i="0" u="none" strike="noStrike" kern="1200" baseline="0">
              <a:solidFill>
                <a:srgbClr val="004047"/>
              </a:solidFill>
              <a:latin typeface="+mn-lt"/>
              <a:ea typeface="+mn-ea"/>
              <a:cs typeface="+mn-cs"/>
            </a:defRPr>
          </a:pPr>
          <a:endParaRPr lang="en-US"/>
        </a:p>
      </c:txPr>
    </c:legend>
    <c:plotVisOnly val="1"/>
    <c:dispBlanksAs val="gap"/>
    <c:showDLblsOverMax val="0"/>
  </c:chart>
  <c:spPr>
    <a:noFill/>
    <a:ln>
      <a:noFill/>
    </a:ln>
    <a:effectLst/>
  </c:spPr>
  <c:txPr>
    <a:bodyPr/>
    <a:lstStyle/>
    <a:p>
      <a:pPr>
        <a:defRPr lang="zh-CN" sz="1400" b="1">
          <a:solidFill>
            <a:srgbClr val="004047"/>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a:t>Bus &amp; Taxi Ridership Percentage Change</a:t>
            </a:r>
            <a:endParaRPr lang="zh-CN"/>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Bus</c:v>
                </c:pt>
              </c:strCache>
            </c:strRef>
          </c:tx>
          <c:spPr>
            <a:ln w="28575" cap="rnd">
              <a:solidFill>
                <a:schemeClr val="accent1"/>
              </a:solidFill>
              <a:round/>
            </a:ln>
            <a:effectLst/>
          </c:spPr>
          <c:marker>
            <c:symbol val="none"/>
          </c:marker>
          <c:cat>
            <c:strRef>
              <c:f>Sheet1!$A$2:$A$25</c:f>
              <c:strCache>
                <c:ptCount val="24"/>
                <c:pt idx="0">
                  <c:v>Week 1</c:v>
                </c:pt>
                <c:pt idx="1">
                  <c:v>Week 2</c:v>
                </c:pt>
                <c:pt idx="2">
                  <c:v>Week 3</c:v>
                </c:pt>
                <c:pt idx="3">
                  <c:v>Week 4</c:v>
                </c:pt>
                <c:pt idx="4">
                  <c:v>Week 5</c:v>
                </c:pt>
                <c:pt idx="5">
                  <c:v>Week 6</c:v>
                </c:pt>
                <c:pt idx="6">
                  <c:v>Week 7</c:v>
                </c:pt>
                <c:pt idx="7">
                  <c:v>Week 8</c:v>
                </c:pt>
                <c:pt idx="8">
                  <c:v>Week 9</c:v>
                </c:pt>
                <c:pt idx="9">
                  <c:v>Week 10</c:v>
                </c:pt>
                <c:pt idx="10">
                  <c:v>Week 11</c:v>
                </c:pt>
                <c:pt idx="11">
                  <c:v>Week 12</c:v>
                </c:pt>
                <c:pt idx="12">
                  <c:v>Week 13</c:v>
                </c:pt>
                <c:pt idx="13">
                  <c:v>Week 14</c:v>
                </c:pt>
                <c:pt idx="14">
                  <c:v>Week 15</c:v>
                </c:pt>
                <c:pt idx="15">
                  <c:v>Week 16</c:v>
                </c:pt>
                <c:pt idx="16">
                  <c:v>Week 17</c:v>
                </c:pt>
                <c:pt idx="17">
                  <c:v>Week 18</c:v>
                </c:pt>
                <c:pt idx="18">
                  <c:v>Week 19</c:v>
                </c:pt>
                <c:pt idx="19">
                  <c:v>Week 20</c:v>
                </c:pt>
                <c:pt idx="20">
                  <c:v>Week 21</c:v>
                </c:pt>
                <c:pt idx="21">
                  <c:v>Week 22</c:v>
                </c:pt>
                <c:pt idx="22">
                  <c:v>Week 23</c:v>
                </c:pt>
                <c:pt idx="23">
                  <c:v>Week 24</c:v>
                </c:pt>
              </c:strCache>
            </c:strRef>
          </c:cat>
          <c:val>
            <c:numRef>
              <c:f>Sheet1!$B$2:$B$25</c:f>
              <c:numCache>
                <c:formatCode>0%</c:formatCode>
                <c:ptCount val="24"/>
                <c:pt idx="0">
                  <c:v>0.49040467486744738</c:v>
                </c:pt>
                <c:pt idx="1">
                  <c:v>0.1768747442588432</c:v>
                </c:pt>
                <c:pt idx="2">
                  <c:v>0.17909234315804015</c:v>
                </c:pt>
                <c:pt idx="3">
                  <c:v>0.12743266400660655</c:v>
                </c:pt>
                <c:pt idx="4">
                  <c:v>0.13779927639987416</c:v>
                </c:pt>
                <c:pt idx="5">
                  <c:v>0.20970431998674369</c:v>
                </c:pt>
                <c:pt idx="6">
                  <c:v>0.27178242275149395</c:v>
                </c:pt>
                <c:pt idx="7">
                  <c:v>0.30268518156860125</c:v>
                </c:pt>
                <c:pt idx="8">
                  <c:v>0.34723211543578103</c:v>
                </c:pt>
                <c:pt idx="9">
                  <c:v>0.41109924518838947</c:v>
                </c:pt>
                <c:pt idx="10">
                  <c:v>0.46233563033566033</c:v>
                </c:pt>
                <c:pt idx="11">
                  <c:v>0.50916258523912739</c:v>
                </c:pt>
                <c:pt idx="12">
                  <c:v>0.55038258884810365</c:v>
                </c:pt>
                <c:pt idx="13">
                  <c:v>0.56293778206847722</c:v>
                </c:pt>
                <c:pt idx="14">
                  <c:v>0.56295649197501585</c:v>
                </c:pt>
                <c:pt idx="15">
                  <c:v>0.60102277887747968</c:v>
                </c:pt>
                <c:pt idx="16">
                  <c:v>0.64131825025940004</c:v>
                </c:pt>
                <c:pt idx="17">
                  <c:v>0.65324965624228748</c:v>
                </c:pt>
                <c:pt idx="18">
                  <c:v>0.66951712517421558</c:v>
                </c:pt>
                <c:pt idx="19">
                  <c:v>0.70796915471905353</c:v>
                </c:pt>
                <c:pt idx="20">
                  <c:v>0.7146352505661534</c:v>
                </c:pt>
                <c:pt idx="21">
                  <c:v>0.68107710875614402</c:v>
                </c:pt>
                <c:pt idx="22">
                  <c:v>0.66510768203569171</c:v>
                </c:pt>
                <c:pt idx="23">
                  <c:v>0.65630898566745655</c:v>
                </c:pt>
              </c:numCache>
            </c:numRef>
          </c:val>
          <c:smooth val="0"/>
          <c:extLst>
            <c:ext xmlns:c16="http://schemas.microsoft.com/office/drawing/2014/chart" uri="{C3380CC4-5D6E-409C-BE32-E72D297353CC}">
              <c16:uniqueId val="{00000000-1A1D-3649-B621-B259724336AE}"/>
            </c:ext>
          </c:extLst>
        </c:ser>
        <c:ser>
          <c:idx val="1"/>
          <c:order val="1"/>
          <c:tx>
            <c:strRef>
              <c:f>Sheet1!$C$1</c:f>
              <c:strCache>
                <c:ptCount val="1"/>
                <c:pt idx="0">
                  <c:v>Taxi</c:v>
                </c:pt>
              </c:strCache>
            </c:strRef>
          </c:tx>
          <c:spPr>
            <a:ln w="28575" cap="rnd">
              <a:solidFill>
                <a:schemeClr val="accent2"/>
              </a:solidFill>
              <a:round/>
            </a:ln>
            <a:effectLst/>
          </c:spPr>
          <c:marker>
            <c:symbol val="none"/>
          </c:marker>
          <c:cat>
            <c:strRef>
              <c:f>Sheet1!$A$2:$A$25</c:f>
              <c:strCache>
                <c:ptCount val="24"/>
                <c:pt idx="0">
                  <c:v>Week 1</c:v>
                </c:pt>
                <c:pt idx="1">
                  <c:v>Week 2</c:v>
                </c:pt>
                <c:pt idx="2">
                  <c:v>Week 3</c:v>
                </c:pt>
                <c:pt idx="3">
                  <c:v>Week 4</c:v>
                </c:pt>
                <c:pt idx="4">
                  <c:v>Week 5</c:v>
                </c:pt>
                <c:pt idx="5">
                  <c:v>Week 6</c:v>
                </c:pt>
                <c:pt idx="6">
                  <c:v>Week 7</c:v>
                </c:pt>
                <c:pt idx="7">
                  <c:v>Week 8</c:v>
                </c:pt>
                <c:pt idx="8">
                  <c:v>Week 9</c:v>
                </c:pt>
                <c:pt idx="9">
                  <c:v>Week 10</c:v>
                </c:pt>
                <c:pt idx="10">
                  <c:v>Week 11</c:v>
                </c:pt>
                <c:pt idx="11">
                  <c:v>Week 12</c:v>
                </c:pt>
                <c:pt idx="12">
                  <c:v>Week 13</c:v>
                </c:pt>
                <c:pt idx="13">
                  <c:v>Week 14</c:v>
                </c:pt>
                <c:pt idx="14">
                  <c:v>Week 15</c:v>
                </c:pt>
                <c:pt idx="15">
                  <c:v>Week 16</c:v>
                </c:pt>
                <c:pt idx="16">
                  <c:v>Week 17</c:v>
                </c:pt>
                <c:pt idx="17">
                  <c:v>Week 18</c:v>
                </c:pt>
                <c:pt idx="18">
                  <c:v>Week 19</c:v>
                </c:pt>
                <c:pt idx="19">
                  <c:v>Week 20</c:v>
                </c:pt>
                <c:pt idx="20">
                  <c:v>Week 21</c:v>
                </c:pt>
                <c:pt idx="21">
                  <c:v>Week 22</c:v>
                </c:pt>
                <c:pt idx="22">
                  <c:v>Week 23</c:v>
                </c:pt>
                <c:pt idx="23">
                  <c:v>Week 24</c:v>
                </c:pt>
              </c:strCache>
            </c:strRef>
          </c:cat>
          <c:val>
            <c:numRef>
              <c:f>Sheet1!$C$2:$C$25</c:f>
              <c:numCache>
                <c:formatCode>0%</c:formatCode>
                <c:ptCount val="24"/>
                <c:pt idx="0">
                  <c:v>0.99919709063429829</c:v>
                </c:pt>
                <c:pt idx="1">
                  <c:v>0.29570376752565203</c:v>
                </c:pt>
                <c:pt idx="2">
                  <c:v>0.12525873221216041</c:v>
                </c:pt>
                <c:pt idx="3">
                  <c:v>0.11525113579000504</c:v>
                </c:pt>
                <c:pt idx="4">
                  <c:v>0.16838086824835941</c:v>
                </c:pt>
                <c:pt idx="5">
                  <c:v>0.26503093070132761</c:v>
                </c:pt>
                <c:pt idx="6">
                  <c:v>0.3574495412844037</c:v>
                </c:pt>
                <c:pt idx="7">
                  <c:v>0.38442976451259581</c:v>
                </c:pt>
                <c:pt idx="8">
                  <c:v>0.41451292246520871</c:v>
                </c:pt>
                <c:pt idx="9">
                  <c:v>0.48502334451239565</c:v>
                </c:pt>
                <c:pt idx="10">
                  <c:v>0.55558911372864861</c:v>
                </c:pt>
                <c:pt idx="11">
                  <c:v>0.62977891994649016</c:v>
                </c:pt>
                <c:pt idx="12">
                  <c:v>0.68572637219304111</c:v>
                </c:pt>
                <c:pt idx="13">
                  <c:v>0.67040555106440303</c:v>
                </c:pt>
                <c:pt idx="14">
                  <c:v>0.66706378923003606</c:v>
                </c:pt>
                <c:pt idx="15">
                  <c:v>0.69525584895334525</c:v>
                </c:pt>
                <c:pt idx="16">
                  <c:v>0.72300352417049019</c:v>
                </c:pt>
                <c:pt idx="17">
                  <c:v>0.73435106878870615</c:v>
                </c:pt>
                <c:pt idx="18">
                  <c:v>0.75826313474745421</c:v>
                </c:pt>
                <c:pt idx="19">
                  <c:v>0.77967610504331153</c:v>
                </c:pt>
                <c:pt idx="20">
                  <c:v>0.77355706540388447</c:v>
                </c:pt>
                <c:pt idx="21">
                  <c:v>0.77599444281953789</c:v>
                </c:pt>
                <c:pt idx="22">
                  <c:v>0.79700127994148839</c:v>
                </c:pt>
                <c:pt idx="23">
                  <c:v>0.80450099185990842</c:v>
                </c:pt>
              </c:numCache>
            </c:numRef>
          </c:val>
          <c:smooth val="0"/>
          <c:extLst>
            <c:ext xmlns:c16="http://schemas.microsoft.com/office/drawing/2014/chart" uri="{C3380CC4-5D6E-409C-BE32-E72D297353CC}">
              <c16:uniqueId val="{00000001-1A1D-3649-B621-B259724336AE}"/>
            </c:ext>
          </c:extLst>
        </c:ser>
        <c:ser>
          <c:idx val="2"/>
          <c:order val="2"/>
          <c:tx>
            <c:strRef>
              <c:f>Sheet1!$D$1</c:f>
              <c:strCache>
                <c:ptCount val="1"/>
                <c:pt idx="0">
                  <c:v>On-Demand</c:v>
                </c:pt>
              </c:strCache>
            </c:strRef>
          </c:tx>
          <c:spPr>
            <a:ln w="28575" cap="rnd">
              <a:solidFill>
                <a:schemeClr val="accent3"/>
              </a:solidFill>
              <a:round/>
            </a:ln>
            <a:effectLst/>
          </c:spPr>
          <c:marker>
            <c:symbol val="none"/>
          </c:marker>
          <c:cat>
            <c:strRef>
              <c:f>Sheet1!$A$2:$A$25</c:f>
              <c:strCache>
                <c:ptCount val="24"/>
                <c:pt idx="0">
                  <c:v>Week 1</c:v>
                </c:pt>
                <c:pt idx="1">
                  <c:v>Week 2</c:v>
                </c:pt>
                <c:pt idx="2">
                  <c:v>Week 3</c:v>
                </c:pt>
                <c:pt idx="3">
                  <c:v>Week 4</c:v>
                </c:pt>
                <c:pt idx="4">
                  <c:v>Week 5</c:v>
                </c:pt>
                <c:pt idx="5">
                  <c:v>Week 6</c:v>
                </c:pt>
                <c:pt idx="6">
                  <c:v>Week 7</c:v>
                </c:pt>
                <c:pt idx="7">
                  <c:v>Week 8</c:v>
                </c:pt>
                <c:pt idx="8">
                  <c:v>Week 9</c:v>
                </c:pt>
                <c:pt idx="9">
                  <c:v>Week 10</c:v>
                </c:pt>
                <c:pt idx="10">
                  <c:v>Week 11</c:v>
                </c:pt>
                <c:pt idx="11">
                  <c:v>Week 12</c:v>
                </c:pt>
                <c:pt idx="12">
                  <c:v>Week 13</c:v>
                </c:pt>
                <c:pt idx="13">
                  <c:v>Week 14</c:v>
                </c:pt>
                <c:pt idx="14">
                  <c:v>Week 15</c:v>
                </c:pt>
                <c:pt idx="15">
                  <c:v>Week 16</c:v>
                </c:pt>
                <c:pt idx="16">
                  <c:v>Week 17</c:v>
                </c:pt>
                <c:pt idx="17">
                  <c:v>Week 18</c:v>
                </c:pt>
                <c:pt idx="18">
                  <c:v>Week 19</c:v>
                </c:pt>
                <c:pt idx="19">
                  <c:v>Week 20</c:v>
                </c:pt>
                <c:pt idx="20">
                  <c:v>Week 21</c:v>
                </c:pt>
                <c:pt idx="21">
                  <c:v>Week 22</c:v>
                </c:pt>
                <c:pt idx="22">
                  <c:v>Week 23</c:v>
                </c:pt>
                <c:pt idx="23">
                  <c:v>Week 24</c:v>
                </c:pt>
              </c:strCache>
            </c:strRef>
          </c:cat>
          <c:val>
            <c:numRef>
              <c:f>Sheet1!$D$2:$D$25</c:f>
              <c:numCache>
                <c:formatCode>0%</c:formatCode>
                <c:ptCount val="24"/>
                <c:pt idx="0">
                  <c:v>0.73673377278594365</c:v>
                </c:pt>
                <c:pt idx="1">
                  <c:v>0.73673377278594365</c:v>
                </c:pt>
                <c:pt idx="2">
                  <c:v>0.73673377278594365</c:v>
                </c:pt>
                <c:pt idx="3">
                  <c:v>0.27380064937216314</c:v>
                </c:pt>
                <c:pt idx="4">
                  <c:v>0.27380064937216314</c:v>
                </c:pt>
                <c:pt idx="5">
                  <c:v>0.27380064937216314</c:v>
                </c:pt>
                <c:pt idx="6">
                  <c:v>0.27380064937216314</c:v>
                </c:pt>
                <c:pt idx="7">
                  <c:v>0.3011542901115814</c:v>
                </c:pt>
                <c:pt idx="8">
                  <c:v>0.3011542901115814</c:v>
                </c:pt>
                <c:pt idx="9">
                  <c:v>0.3011542901115814</c:v>
                </c:pt>
                <c:pt idx="10">
                  <c:v>0.3011542901115814</c:v>
                </c:pt>
                <c:pt idx="11">
                  <c:v>0.49129739182200394</c:v>
                </c:pt>
                <c:pt idx="12">
                  <c:v>0.49129739182200394</c:v>
                </c:pt>
                <c:pt idx="13">
                  <c:v>0.49129739182200394</c:v>
                </c:pt>
                <c:pt idx="14">
                  <c:v>0.49129739182200394</c:v>
                </c:pt>
                <c:pt idx="15">
                  <c:v>0.55992347993933544</c:v>
                </c:pt>
                <c:pt idx="16">
                  <c:v>0.55992347993933544</c:v>
                </c:pt>
                <c:pt idx="17">
                  <c:v>0.55992347993933544</c:v>
                </c:pt>
                <c:pt idx="18">
                  <c:v>0.55992347993933544</c:v>
                </c:pt>
              </c:numCache>
            </c:numRef>
          </c:val>
          <c:smooth val="0"/>
          <c:extLst>
            <c:ext xmlns:c16="http://schemas.microsoft.com/office/drawing/2014/chart" uri="{C3380CC4-5D6E-409C-BE32-E72D297353CC}">
              <c16:uniqueId val="{00000002-1A1D-3649-B621-B259724336AE}"/>
            </c:ext>
          </c:extLst>
        </c:ser>
        <c:dLbls>
          <c:showLegendKey val="0"/>
          <c:showVal val="0"/>
          <c:showCatName val="0"/>
          <c:showSerName val="0"/>
          <c:showPercent val="0"/>
          <c:showBubbleSize val="0"/>
        </c:dLbls>
        <c:smooth val="0"/>
        <c:axId val="-586498448"/>
        <c:axId val="-586497904"/>
      </c:lineChart>
      <c:catAx>
        <c:axId val="-586498448"/>
        <c:scaling>
          <c:orientation val="minMax"/>
        </c:scaling>
        <c:delete val="0"/>
        <c:axPos val="b"/>
        <c:majorGridlines>
          <c:spPr>
            <a:ln w="9525" cap="flat" cmpd="sng" algn="ctr">
              <a:solidFill>
                <a:schemeClr val="tx1"/>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586497904"/>
        <c:crosses val="autoZero"/>
        <c:auto val="1"/>
        <c:lblAlgn val="ctr"/>
        <c:lblOffset val="100"/>
        <c:noMultiLvlLbl val="0"/>
      </c:catAx>
      <c:valAx>
        <c:axId val="-586497904"/>
        <c:scaling>
          <c:orientation val="minMax"/>
        </c:scaling>
        <c:delete val="0"/>
        <c:axPos val="l"/>
        <c:majorGridlines>
          <c:spPr>
            <a:ln w="9525" cap="flat" cmpd="sng" algn="ctr">
              <a:solidFill>
                <a:schemeClr val="tx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58649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zh-CN" sz="1320" b="1" i="0" u="none" strike="noStrike" kern="1200" spc="0" baseline="0">
              <a:solidFill>
                <a:srgbClr val="004047"/>
              </a:solidFill>
              <a:latin typeface="+mn-lt"/>
              <a:ea typeface="+mn-ea"/>
              <a:cs typeface="+mn-cs"/>
            </a:defRPr>
          </a:pPr>
          <a:endParaRPr lang="en-US"/>
        </a:p>
      </c:txPr>
    </c:title>
    <c:autoTitleDeleted val="0"/>
    <c:plotArea>
      <c:layout/>
      <c:lineChart>
        <c:grouping val="standard"/>
        <c:varyColors val="0"/>
        <c:ser>
          <c:idx val="0"/>
          <c:order val="0"/>
          <c:tx>
            <c:strRef>
              <c:f>Sheet1!$H$1</c:f>
              <c:strCache>
                <c:ptCount val="1"/>
                <c:pt idx="0">
                  <c:v>Number of Routes (On-Demand)</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anchor="ctr" anchorCtr="1"/>
              <a:lstStyle/>
              <a:p>
                <a:pPr>
                  <a:defRPr lang="zh-CN" sz="1100" b="1" i="0" u="none" strike="noStrike" kern="1200" baseline="0">
                    <a:solidFill>
                      <a:srgbClr val="004047"/>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Dec. 2019</c:v>
                </c:pt>
                <c:pt idx="1">
                  <c:v>Jan. 2020</c:v>
                </c:pt>
                <c:pt idx="2">
                  <c:v>Feb. 2020</c:v>
                </c:pt>
                <c:pt idx="3">
                  <c:v>Mar. 2020</c:v>
                </c:pt>
              </c:strCache>
            </c:strRef>
          </c:cat>
          <c:val>
            <c:numRef>
              <c:f>Sheet1!$H$2:$H$5</c:f>
              <c:numCache>
                <c:formatCode>General</c:formatCode>
                <c:ptCount val="4"/>
                <c:pt idx="0">
                  <c:v>810</c:v>
                </c:pt>
                <c:pt idx="1">
                  <c:v>0</c:v>
                </c:pt>
                <c:pt idx="2">
                  <c:v>180</c:v>
                </c:pt>
                <c:pt idx="3">
                  <c:v>290</c:v>
                </c:pt>
              </c:numCache>
            </c:numRef>
          </c:val>
          <c:smooth val="0"/>
          <c:extLst>
            <c:ext xmlns:c16="http://schemas.microsoft.com/office/drawing/2014/chart" uri="{C3380CC4-5D6E-409C-BE32-E72D297353CC}">
              <c16:uniqueId val="{00000000-2803-4C4D-866E-4702DAB688ED}"/>
            </c:ext>
          </c:extLst>
        </c:ser>
        <c:dLbls>
          <c:showLegendKey val="0"/>
          <c:showVal val="1"/>
          <c:showCatName val="0"/>
          <c:showSerName val="0"/>
          <c:showPercent val="0"/>
          <c:showBubbleSize val="0"/>
        </c:dLbls>
        <c:smooth val="0"/>
        <c:axId val="-586487024"/>
        <c:axId val="-586491920"/>
      </c:lineChart>
      <c:catAx>
        <c:axId val="-586487024"/>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lang="zh-CN" sz="1100" b="1" i="0" u="none" strike="noStrike" kern="1200" baseline="0">
                <a:solidFill>
                  <a:srgbClr val="004047"/>
                </a:solidFill>
                <a:latin typeface="+mn-lt"/>
                <a:ea typeface="+mn-ea"/>
                <a:cs typeface="+mn-cs"/>
              </a:defRPr>
            </a:pPr>
            <a:endParaRPr lang="en-US"/>
          </a:p>
        </c:txPr>
        <c:crossAx val="-586491920"/>
        <c:crosses val="autoZero"/>
        <c:auto val="1"/>
        <c:lblAlgn val="ctr"/>
        <c:lblOffset val="100"/>
        <c:noMultiLvlLbl val="0"/>
      </c:catAx>
      <c:valAx>
        <c:axId val="-586491920"/>
        <c:scaling>
          <c:orientation val="minMax"/>
        </c:scaling>
        <c:delete val="1"/>
        <c:axPos val="l"/>
        <c:numFmt formatCode="General" sourceLinked="1"/>
        <c:majorTickMark val="none"/>
        <c:minorTickMark val="none"/>
        <c:tickLblPos val="nextTo"/>
        <c:crossAx val="-5864870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lang="zh-CN" sz="1100" b="1" i="0" u="none" strike="noStrike" kern="1200" baseline="0">
              <a:solidFill>
                <a:srgbClr val="004047"/>
              </a:solidFill>
              <a:latin typeface="+mn-lt"/>
              <a:ea typeface="+mn-ea"/>
              <a:cs typeface="+mn-cs"/>
            </a:defRPr>
          </a:pPr>
          <a:endParaRPr lang="en-US"/>
        </a:p>
      </c:txPr>
    </c:legend>
    <c:plotVisOnly val="1"/>
    <c:dispBlanksAs val="gap"/>
    <c:showDLblsOverMax val="0"/>
  </c:chart>
  <c:spPr>
    <a:solidFill>
      <a:schemeClr val="bg1">
        <a:alpha val="30000"/>
      </a:schemeClr>
    </a:solidFill>
    <a:ln>
      <a:noFill/>
    </a:ln>
    <a:effectLst/>
  </c:spPr>
  <c:txPr>
    <a:bodyPr/>
    <a:lstStyle/>
    <a:p>
      <a:pPr>
        <a:defRPr lang="zh-CN" sz="1100" b="1">
          <a:solidFill>
            <a:srgbClr val="004047"/>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320" b="1" i="0" u="none" strike="noStrike" kern="1200" spc="0" baseline="0">
                <a:solidFill>
                  <a:srgbClr val="004047"/>
                </a:solidFill>
                <a:latin typeface="+mn-lt"/>
                <a:ea typeface="+mn-ea"/>
                <a:cs typeface="+mn-cs"/>
              </a:defRPr>
            </a:pPr>
            <a:r>
              <a:rPr lang="en-US"/>
              <a:t>Ridership Comparison</a:t>
            </a:r>
            <a:endParaRPr lang="zh-CN"/>
          </a:p>
        </c:rich>
      </c:tx>
      <c:overlay val="0"/>
      <c:spPr>
        <a:noFill/>
        <a:ln>
          <a:noFill/>
        </a:ln>
        <a:effectLst/>
      </c:spPr>
      <c:txPr>
        <a:bodyPr rot="0" spcFirstLastPara="1" vertOverflow="ellipsis" vert="horz" wrap="square" anchor="ctr" anchorCtr="1"/>
        <a:lstStyle/>
        <a:p>
          <a:pPr>
            <a:defRPr lang="zh-CN" sz="1320" b="1" i="0" u="none" strike="noStrike" kern="1200" spc="0" baseline="0">
              <a:solidFill>
                <a:srgbClr val="004047"/>
              </a:solidFill>
              <a:latin typeface="+mn-lt"/>
              <a:ea typeface="+mn-ea"/>
              <a:cs typeface="+mn-cs"/>
            </a:defRPr>
          </a:pPr>
          <a:endParaRPr lang="en-US"/>
        </a:p>
      </c:txPr>
    </c:title>
    <c:autoTitleDeleted val="0"/>
    <c:plotArea>
      <c:layout/>
      <c:lineChart>
        <c:grouping val="standard"/>
        <c:varyColors val="0"/>
        <c:ser>
          <c:idx val="0"/>
          <c:order val="0"/>
          <c:tx>
            <c:strRef>
              <c:f>Sheet1!$C$1</c:f>
              <c:strCache>
                <c:ptCount val="1"/>
                <c:pt idx="0">
                  <c:v>Monthly Ridership (Regular)</c:v>
                </c:pt>
              </c:strCache>
            </c:strRef>
          </c:tx>
          <c:spPr>
            <a:ln w="28575" cap="rnd">
              <a:solidFill>
                <a:schemeClr val="accent1"/>
              </a:solidFill>
              <a:round/>
            </a:ln>
            <a:effectLst/>
          </c:spPr>
          <c:marker>
            <c:symbol val="none"/>
          </c:marker>
          <c:cat>
            <c:strRef>
              <c:f>Sheet1!$A$2:$A$5</c:f>
              <c:strCache>
                <c:ptCount val="4"/>
                <c:pt idx="0">
                  <c:v>Dec. 2019</c:v>
                </c:pt>
                <c:pt idx="1">
                  <c:v>Jan. 2020</c:v>
                </c:pt>
                <c:pt idx="2">
                  <c:v>Feb. 2020</c:v>
                </c:pt>
                <c:pt idx="3">
                  <c:v>Mar. 2020</c:v>
                </c:pt>
              </c:strCache>
            </c:strRef>
          </c:cat>
          <c:val>
            <c:numRef>
              <c:f>Sheet1!$C$2:$C$5</c:f>
              <c:numCache>
                <c:formatCode>_ * #,##0_ ;_ * \-#,##0_ ;_ * "-"??_ ;_ @_ </c:formatCode>
                <c:ptCount val="4"/>
                <c:pt idx="0">
                  <c:v>47731373</c:v>
                </c:pt>
                <c:pt idx="1">
                  <c:v>33970000</c:v>
                </c:pt>
                <c:pt idx="2">
                  <c:v>4870000</c:v>
                </c:pt>
                <c:pt idx="3">
                  <c:v>17060000</c:v>
                </c:pt>
              </c:numCache>
            </c:numRef>
          </c:val>
          <c:smooth val="0"/>
          <c:extLst>
            <c:ext xmlns:c16="http://schemas.microsoft.com/office/drawing/2014/chart" uri="{C3380CC4-5D6E-409C-BE32-E72D297353CC}">
              <c16:uniqueId val="{00000000-E863-8442-A596-B1AA5C631EB8}"/>
            </c:ext>
          </c:extLst>
        </c:ser>
        <c:dLbls>
          <c:showLegendKey val="0"/>
          <c:showVal val="0"/>
          <c:showCatName val="0"/>
          <c:showSerName val="0"/>
          <c:showPercent val="0"/>
          <c:showBubbleSize val="0"/>
        </c:dLbls>
        <c:marker val="1"/>
        <c:smooth val="0"/>
        <c:axId val="-586502256"/>
        <c:axId val="-586491376"/>
      </c:lineChart>
      <c:lineChart>
        <c:grouping val="standard"/>
        <c:varyColors val="0"/>
        <c:ser>
          <c:idx val="1"/>
          <c:order val="1"/>
          <c:tx>
            <c:strRef>
              <c:f>Sheet1!$E$1</c:f>
              <c:strCache>
                <c:ptCount val="1"/>
                <c:pt idx="0">
                  <c:v>Monthly Ridership (On-Demand)</c:v>
                </c:pt>
              </c:strCache>
            </c:strRef>
          </c:tx>
          <c:spPr>
            <a:ln w="28575" cap="rnd">
              <a:solidFill>
                <a:schemeClr val="accent2"/>
              </a:solidFill>
              <a:round/>
            </a:ln>
            <a:effectLst/>
          </c:spPr>
          <c:marker>
            <c:symbol val="none"/>
          </c:marker>
          <c:cat>
            <c:strRef>
              <c:f>Sheet1!$A$2:$A$5</c:f>
              <c:strCache>
                <c:ptCount val="4"/>
                <c:pt idx="0">
                  <c:v>Dec. 2019</c:v>
                </c:pt>
                <c:pt idx="1">
                  <c:v>Jan. 2020</c:v>
                </c:pt>
                <c:pt idx="2">
                  <c:v>Feb. 2020</c:v>
                </c:pt>
                <c:pt idx="3">
                  <c:v>Mar. 2020</c:v>
                </c:pt>
              </c:strCache>
            </c:strRef>
          </c:cat>
          <c:val>
            <c:numRef>
              <c:f>Sheet1!$E$2:$E$5</c:f>
              <c:numCache>
                <c:formatCode>_ * #,##0_ ;_ * \-#,##0_ ;_ * "-"??_ ;_ @_ </c:formatCode>
                <c:ptCount val="4"/>
                <c:pt idx="0">
                  <c:v>808627</c:v>
                </c:pt>
                <c:pt idx="1">
                  <c:v>512556</c:v>
                </c:pt>
                <c:pt idx="2">
                  <c:v>132226</c:v>
                </c:pt>
                <c:pt idx="3">
                  <c:v>226983</c:v>
                </c:pt>
              </c:numCache>
            </c:numRef>
          </c:val>
          <c:smooth val="0"/>
          <c:extLst>
            <c:ext xmlns:c16="http://schemas.microsoft.com/office/drawing/2014/chart" uri="{C3380CC4-5D6E-409C-BE32-E72D297353CC}">
              <c16:uniqueId val="{00000001-E863-8442-A596-B1AA5C631EB8}"/>
            </c:ext>
          </c:extLst>
        </c:ser>
        <c:dLbls>
          <c:showLegendKey val="0"/>
          <c:showVal val="0"/>
          <c:showCatName val="0"/>
          <c:showSerName val="0"/>
          <c:showPercent val="0"/>
          <c:showBubbleSize val="0"/>
        </c:dLbls>
        <c:marker val="1"/>
        <c:smooth val="0"/>
        <c:axId val="-586501168"/>
        <c:axId val="-586496272"/>
      </c:lineChart>
      <c:catAx>
        <c:axId val="-586502256"/>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lang="zh-CN" sz="1100" b="1" i="0" u="none" strike="noStrike" kern="1200" baseline="0">
                <a:solidFill>
                  <a:srgbClr val="004047"/>
                </a:solidFill>
                <a:latin typeface="+mn-lt"/>
                <a:ea typeface="+mn-ea"/>
                <a:cs typeface="+mn-cs"/>
              </a:defRPr>
            </a:pPr>
            <a:endParaRPr lang="en-US"/>
          </a:p>
        </c:txPr>
        <c:crossAx val="-586491376"/>
        <c:crosses val="autoZero"/>
        <c:auto val="1"/>
        <c:lblAlgn val="ctr"/>
        <c:lblOffset val="100"/>
        <c:noMultiLvlLbl val="0"/>
      </c:catAx>
      <c:valAx>
        <c:axId val="-586491376"/>
        <c:scaling>
          <c:orientation val="minMax"/>
        </c:scaling>
        <c:delete val="0"/>
        <c:axPos val="l"/>
        <c:majorGridlines>
          <c:spPr>
            <a:ln w="9525" cap="flat" cmpd="sng" algn="ctr">
              <a:solidFill>
                <a:schemeClr val="accent1">
                  <a:shade val="95000"/>
                  <a:satMod val="105000"/>
                </a:schemeClr>
              </a:solidFill>
              <a:prstDash val="solid"/>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lang="zh-CN" sz="1100" b="1" i="0" u="none" strike="noStrike" kern="1200" baseline="0">
                <a:solidFill>
                  <a:srgbClr val="004047"/>
                </a:solidFill>
                <a:latin typeface="+mn-lt"/>
                <a:ea typeface="+mn-ea"/>
                <a:cs typeface="+mn-cs"/>
              </a:defRPr>
            </a:pPr>
            <a:endParaRPr lang="en-US"/>
          </a:p>
        </c:txPr>
        <c:crossAx val="-586502256"/>
        <c:crosses val="autoZero"/>
        <c:crossBetween val="between"/>
      </c:valAx>
      <c:catAx>
        <c:axId val="-586501168"/>
        <c:scaling>
          <c:orientation val="minMax"/>
        </c:scaling>
        <c:delete val="1"/>
        <c:axPos val="b"/>
        <c:numFmt formatCode="General" sourceLinked="1"/>
        <c:majorTickMark val="out"/>
        <c:minorTickMark val="none"/>
        <c:tickLblPos val="nextTo"/>
        <c:crossAx val="-586496272"/>
        <c:crosses val="autoZero"/>
        <c:auto val="1"/>
        <c:lblAlgn val="ctr"/>
        <c:lblOffset val="100"/>
        <c:noMultiLvlLbl val="0"/>
      </c:catAx>
      <c:valAx>
        <c:axId val="-586496272"/>
        <c:scaling>
          <c:orientation val="minMax"/>
        </c:scaling>
        <c:delete val="0"/>
        <c:axPos val="r"/>
        <c:numFmt formatCode="_ * #,##0_ ;_ * \-#,##0_ ;_ * &quot;-&quot;??_ ;_ @_ " sourceLinked="1"/>
        <c:majorTickMark val="out"/>
        <c:minorTickMark val="none"/>
        <c:tickLblPos val="nextTo"/>
        <c:spPr>
          <a:noFill/>
          <a:ln>
            <a:noFill/>
          </a:ln>
          <a:effectLst/>
        </c:spPr>
        <c:txPr>
          <a:bodyPr rot="-60000000" spcFirstLastPara="1" vertOverflow="ellipsis" vert="horz" wrap="square" anchor="ctr" anchorCtr="1"/>
          <a:lstStyle/>
          <a:p>
            <a:pPr>
              <a:defRPr lang="zh-CN" sz="1100" b="1" i="0" u="none" strike="noStrike" kern="1200" baseline="0">
                <a:solidFill>
                  <a:srgbClr val="004047"/>
                </a:solidFill>
                <a:latin typeface="+mn-lt"/>
                <a:ea typeface="+mn-ea"/>
                <a:cs typeface="+mn-cs"/>
              </a:defRPr>
            </a:pPr>
            <a:endParaRPr lang="en-US"/>
          </a:p>
        </c:txPr>
        <c:crossAx val="-586501168"/>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00" b="1" i="0" u="none" strike="noStrike" kern="1200" baseline="0">
              <a:solidFill>
                <a:srgbClr val="004047"/>
              </a:solidFill>
              <a:latin typeface="+mn-lt"/>
              <a:ea typeface="+mn-ea"/>
              <a:cs typeface="+mn-cs"/>
            </a:defRPr>
          </a:pPr>
          <a:endParaRPr lang="en-US"/>
        </a:p>
      </c:txPr>
    </c:legend>
    <c:plotVisOnly val="1"/>
    <c:dispBlanksAs val="gap"/>
    <c:showDLblsOverMax val="0"/>
  </c:chart>
  <c:spPr>
    <a:solidFill>
      <a:schemeClr val="bg1">
        <a:alpha val="30000"/>
      </a:schemeClr>
    </a:solidFill>
    <a:ln>
      <a:noFill/>
    </a:ln>
    <a:effectLst/>
  </c:spPr>
  <c:txPr>
    <a:bodyPr/>
    <a:lstStyle/>
    <a:p>
      <a:pPr>
        <a:defRPr lang="zh-CN" sz="1100" b="1">
          <a:solidFill>
            <a:srgbClr val="004047"/>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F61F99-132F-49EA-B99A-F150C02ACD66}" type="doc">
      <dgm:prSet loTypeId="urn:microsoft.com/office/officeart/2005/8/layout/equation1" loCatId="relationship" qsTypeId="urn:microsoft.com/office/officeart/2005/8/quickstyle/simple1#1" qsCatId="simple" csTypeId="urn:microsoft.com/office/officeart/2005/8/colors/accent2_2" csCatId="accent2" phldr="1"/>
      <dgm:spPr/>
    </dgm:pt>
    <dgm:pt modelId="{6293EBC7-9A4F-44F9-B66B-23BCF86188A8}">
      <dgm:prSet phldrT="[文本]" custT="1"/>
      <dgm:spPr/>
      <dgm:t>
        <a:bodyPr/>
        <a:lstStyle/>
        <a:p>
          <a:r>
            <a:rPr lang="en-US" altLang="zh-CN" sz="1400" b="1" dirty="0"/>
            <a:t>Eliminates 95% of Gems/</a:t>
          </a:r>
        </a:p>
        <a:p>
          <a:r>
            <a:rPr lang="en-US" altLang="zh-CN" sz="1400" b="1" dirty="0"/>
            <a:t>Viruses</a:t>
          </a:r>
          <a:endParaRPr lang="zh-CN" altLang="en-US" sz="1400" b="1" dirty="0"/>
        </a:p>
      </dgm:t>
    </dgm:pt>
    <dgm:pt modelId="{B4BD3726-CA14-44A2-9EB7-E20084E13C0F}" type="parTrans" cxnId="{51B9767A-DA5D-42A5-936B-49FF75129538}">
      <dgm:prSet/>
      <dgm:spPr/>
      <dgm:t>
        <a:bodyPr/>
        <a:lstStyle/>
        <a:p>
          <a:endParaRPr lang="zh-CN" altLang="en-US" sz="3200" b="1"/>
        </a:p>
      </dgm:t>
    </dgm:pt>
    <dgm:pt modelId="{557B13DA-2810-469F-A1FE-D7B29C1E82EC}" type="sibTrans" cxnId="{51B9767A-DA5D-42A5-936B-49FF75129538}">
      <dgm:prSet custT="1"/>
      <dgm:spPr/>
      <dgm:t>
        <a:bodyPr/>
        <a:lstStyle/>
        <a:p>
          <a:endParaRPr lang="zh-CN" altLang="en-US" sz="1100" b="1"/>
        </a:p>
      </dgm:t>
    </dgm:pt>
    <dgm:pt modelId="{7EC4B831-4112-4966-B2EF-5768EBCB1A7F}">
      <dgm:prSet phldrT="[文本]" custT="1"/>
      <dgm:spPr/>
      <dgm:t>
        <a:bodyPr/>
        <a:lstStyle/>
        <a:p>
          <a:r>
            <a:rPr lang="en-US" altLang="zh-CN" sz="1400" b="1" dirty="0"/>
            <a:t>Safer for Passengers</a:t>
          </a:r>
          <a:endParaRPr lang="zh-CN" altLang="en-US" sz="1400" b="1" dirty="0"/>
        </a:p>
      </dgm:t>
    </dgm:pt>
    <dgm:pt modelId="{77849F7C-6993-4181-9EFF-0555DA8486F2}" type="parTrans" cxnId="{1C0AAF23-5126-492D-8034-263BEF613B21}">
      <dgm:prSet/>
      <dgm:spPr/>
      <dgm:t>
        <a:bodyPr/>
        <a:lstStyle/>
        <a:p>
          <a:endParaRPr lang="zh-CN" altLang="en-US" sz="3200" b="1"/>
        </a:p>
      </dgm:t>
    </dgm:pt>
    <dgm:pt modelId="{F1E35231-9A3E-4D30-B610-9120B8479937}" type="sibTrans" cxnId="{1C0AAF23-5126-492D-8034-263BEF613B21}">
      <dgm:prSet/>
      <dgm:spPr/>
      <dgm:t>
        <a:bodyPr/>
        <a:lstStyle/>
        <a:p>
          <a:endParaRPr lang="zh-CN" altLang="en-US" sz="3200" b="1"/>
        </a:p>
      </dgm:t>
    </dgm:pt>
    <dgm:pt modelId="{C323A6AD-9CB0-4184-B1E6-C59C70C682E0}">
      <dgm:prSet phldrT="[文本]" custT="1"/>
      <dgm:spPr/>
      <dgm:t>
        <a:bodyPr/>
        <a:lstStyle/>
        <a:p>
          <a:r>
            <a:rPr lang="en-US" altLang="zh-CN" sz="1400" b="1" dirty="0"/>
            <a:t>Auto H</a:t>
          </a:r>
          <a:r>
            <a:rPr lang="en-US" altLang="zh-CN" sz="1400" b="1" baseline="-25000" dirty="0"/>
            <a:t>2</a:t>
          </a:r>
          <a:r>
            <a:rPr lang="en-US" altLang="zh-CN" sz="1400" b="1" dirty="0"/>
            <a:t>O</a:t>
          </a:r>
          <a:r>
            <a:rPr lang="en-US" altLang="zh-CN" sz="1400" b="1" baseline="-25000" dirty="0"/>
            <a:t>2</a:t>
          </a:r>
          <a:r>
            <a:rPr lang="en-US" altLang="zh-CN" sz="1400" b="1" dirty="0"/>
            <a:t> Dispense</a:t>
          </a:r>
          <a:endParaRPr lang="zh-CN" altLang="en-US" sz="1400" b="1" dirty="0"/>
        </a:p>
      </dgm:t>
    </dgm:pt>
    <dgm:pt modelId="{750A279A-9352-4C71-B40C-0A77029C6E51}" type="parTrans" cxnId="{A1F9BAF0-ED8B-473E-8A9A-EEE067C1D4A2}">
      <dgm:prSet/>
      <dgm:spPr/>
      <dgm:t>
        <a:bodyPr/>
        <a:lstStyle/>
        <a:p>
          <a:endParaRPr lang="zh-CN" altLang="en-US" sz="3200" b="1"/>
        </a:p>
      </dgm:t>
    </dgm:pt>
    <dgm:pt modelId="{03E6C603-0575-4BDD-9A9C-F33EF94E5A9D}" type="sibTrans" cxnId="{A1F9BAF0-ED8B-473E-8A9A-EEE067C1D4A2}">
      <dgm:prSet custT="1"/>
      <dgm:spPr/>
      <dgm:t>
        <a:bodyPr/>
        <a:lstStyle/>
        <a:p>
          <a:endParaRPr lang="zh-CN" altLang="en-US" sz="1100" b="1"/>
        </a:p>
      </dgm:t>
    </dgm:pt>
    <dgm:pt modelId="{43267D77-1262-4E53-9169-A1552B2007B3}">
      <dgm:prSet phldrT="[文本]" custT="1"/>
      <dgm:spPr/>
      <dgm:t>
        <a:bodyPr/>
        <a:lstStyle/>
        <a:p>
          <a:r>
            <a:rPr lang="en-US" altLang="zh-CN" sz="1400" b="1" dirty="0"/>
            <a:t>Remote Controlled Sanitizing</a:t>
          </a:r>
          <a:endParaRPr lang="zh-CN" altLang="en-US" sz="1400" b="1" dirty="0"/>
        </a:p>
      </dgm:t>
    </dgm:pt>
    <dgm:pt modelId="{071EF457-DD85-4F3D-85FC-663F0519FEBD}" type="parTrans" cxnId="{17CA34BD-41E4-4E16-BB85-A5AC091BB179}">
      <dgm:prSet/>
      <dgm:spPr/>
      <dgm:t>
        <a:bodyPr/>
        <a:lstStyle/>
        <a:p>
          <a:endParaRPr lang="zh-CN" altLang="en-US" sz="3200" b="1"/>
        </a:p>
      </dgm:t>
    </dgm:pt>
    <dgm:pt modelId="{8EEF2340-8896-4034-B698-05B8CA2BA3E2}" type="sibTrans" cxnId="{17CA34BD-41E4-4E16-BB85-A5AC091BB179}">
      <dgm:prSet custT="1"/>
      <dgm:spPr/>
      <dgm:t>
        <a:bodyPr/>
        <a:lstStyle/>
        <a:p>
          <a:endParaRPr lang="zh-CN" altLang="en-US" sz="1100" b="1"/>
        </a:p>
      </dgm:t>
    </dgm:pt>
    <dgm:pt modelId="{90BD5FAF-B72F-4615-9951-79B82B982BA4}">
      <dgm:prSet phldrT="[文本]" custT="1"/>
      <dgm:spPr/>
      <dgm:t>
        <a:bodyPr/>
        <a:lstStyle/>
        <a:p>
          <a:r>
            <a:rPr lang="en-US" altLang="zh-CN" sz="1400" b="1" dirty="0"/>
            <a:t>Covers up to 300m</a:t>
          </a:r>
          <a:r>
            <a:rPr lang="en-US" altLang="zh-CN" sz="1400" b="1" baseline="30000" dirty="0"/>
            <a:t>3</a:t>
          </a:r>
          <a:r>
            <a:rPr lang="en-US" altLang="zh-CN" sz="1400" b="1" dirty="0"/>
            <a:t> of Space</a:t>
          </a:r>
          <a:endParaRPr lang="zh-CN" altLang="en-US" sz="1400" b="1" dirty="0"/>
        </a:p>
      </dgm:t>
    </dgm:pt>
    <dgm:pt modelId="{F418EA3D-C87F-4D12-978E-3225162ED104}" type="parTrans" cxnId="{0DD84BD0-DA8E-4296-A3A0-A37E98E12579}">
      <dgm:prSet/>
      <dgm:spPr/>
      <dgm:t>
        <a:bodyPr/>
        <a:lstStyle/>
        <a:p>
          <a:endParaRPr lang="zh-CN" altLang="en-US" sz="3200" b="1"/>
        </a:p>
      </dgm:t>
    </dgm:pt>
    <dgm:pt modelId="{B703BD04-4F74-4FCA-B3FE-1D0987D27364}" type="sibTrans" cxnId="{0DD84BD0-DA8E-4296-A3A0-A37E98E12579}">
      <dgm:prSet custT="1"/>
      <dgm:spPr/>
      <dgm:t>
        <a:bodyPr/>
        <a:lstStyle/>
        <a:p>
          <a:endParaRPr lang="zh-CN" altLang="en-US" sz="1100" b="1"/>
        </a:p>
      </dgm:t>
    </dgm:pt>
    <dgm:pt modelId="{7F898548-AE19-4C6C-926F-96DF8D3316FF}">
      <dgm:prSet phldrT="[文本]" custT="1"/>
      <dgm:spPr/>
      <dgm:t>
        <a:bodyPr/>
        <a:lstStyle/>
        <a:p>
          <a:r>
            <a:rPr lang="en-US" altLang="zh-CN" sz="1400" b="1" dirty="0"/>
            <a:t>5-7 Days Between Refill</a:t>
          </a:r>
          <a:endParaRPr lang="zh-CN" altLang="en-US" sz="1400" b="1" dirty="0"/>
        </a:p>
      </dgm:t>
    </dgm:pt>
    <dgm:pt modelId="{25872941-331C-45B5-BF66-8D3F4643477C}" type="parTrans" cxnId="{36F276FB-DC50-4B44-9B8A-8124D11C9286}">
      <dgm:prSet/>
      <dgm:spPr/>
      <dgm:t>
        <a:bodyPr/>
        <a:lstStyle/>
        <a:p>
          <a:endParaRPr lang="zh-CN" altLang="en-US" sz="3200" b="1"/>
        </a:p>
      </dgm:t>
    </dgm:pt>
    <dgm:pt modelId="{BDA8171F-B14D-4864-BDC9-C26E42040F84}" type="sibTrans" cxnId="{36F276FB-DC50-4B44-9B8A-8124D11C9286}">
      <dgm:prSet custT="1"/>
      <dgm:spPr/>
      <dgm:t>
        <a:bodyPr/>
        <a:lstStyle/>
        <a:p>
          <a:endParaRPr lang="zh-CN" altLang="en-US" sz="1100" b="1"/>
        </a:p>
      </dgm:t>
    </dgm:pt>
    <dgm:pt modelId="{B789885D-1823-49DA-A64C-85D9DAC7EB69}" type="pres">
      <dgm:prSet presAssocID="{3BF61F99-132F-49EA-B99A-F150C02ACD66}" presName="linearFlow" presStyleCnt="0">
        <dgm:presLayoutVars>
          <dgm:dir/>
          <dgm:resizeHandles val="exact"/>
        </dgm:presLayoutVars>
      </dgm:prSet>
      <dgm:spPr/>
    </dgm:pt>
    <dgm:pt modelId="{1C74AC8C-EF5D-47D7-A99D-4F1BBC26F787}" type="pres">
      <dgm:prSet presAssocID="{6293EBC7-9A4F-44F9-B66B-23BCF86188A8}" presName="node" presStyleLbl="node1" presStyleIdx="0" presStyleCnt="6">
        <dgm:presLayoutVars>
          <dgm:bulletEnabled val="1"/>
        </dgm:presLayoutVars>
      </dgm:prSet>
      <dgm:spPr/>
    </dgm:pt>
    <dgm:pt modelId="{BE4100A9-BD12-4F22-9668-AE8A5036DE6A}" type="pres">
      <dgm:prSet presAssocID="{557B13DA-2810-469F-A1FE-D7B29C1E82EC}" presName="spacerL" presStyleCnt="0"/>
      <dgm:spPr/>
    </dgm:pt>
    <dgm:pt modelId="{BE451839-769C-4EE7-9EB0-91523C2E9B0A}" type="pres">
      <dgm:prSet presAssocID="{557B13DA-2810-469F-A1FE-D7B29C1E82EC}" presName="sibTrans" presStyleLbl="sibTrans2D1" presStyleIdx="0" presStyleCnt="5"/>
      <dgm:spPr/>
    </dgm:pt>
    <dgm:pt modelId="{DE6F33E1-0DB7-4B56-AD8F-1DEC5A4A4B5A}" type="pres">
      <dgm:prSet presAssocID="{557B13DA-2810-469F-A1FE-D7B29C1E82EC}" presName="spacerR" presStyleCnt="0"/>
      <dgm:spPr/>
    </dgm:pt>
    <dgm:pt modelId="{E91DB3B8-D491-4F57-BBCB-2B4F9BC78A25}" type="pres">
      <dgm:prSet presAssocID="{7F898548-AE19-4C6C-926F-96DF8D3316FF}" presName="node" presStyleLbl="node1" presStyleIdx="1" presStyleCnt="6">
        <dgm:presLayoutVars>
          <dgm:bulletEnabled val="1"/>
        </dgm:presLayoutVars>
      </dgm:prSet>
      <dgm:spPr/>
    </dgm:pt>
    <dgm:pt modelId="{0C46C83F-1BE8-4C32-A443-720C8460A5C2}" type="pres">
      <dgm:prSet presAssocID="{BDA8171F-B14D-4864-BDC9-C26E42040F84}" presName="spacerL" presStyleCnt="0"/>
      <dgm:spPr/>
    </dgm:pt>
    <dgm:pt modelId="{28E7BD80-21BA-4F12-AE89-14EDDC167523}" type="pres">
      <dgm:prSet presAssocID="{BDA8171F-B14D-4864-BDC9-C26E42040F84}" presName="sibTrans" presStyleLbl="sibTrans2D1" presStyleIdx="1" presStyleCnt="5"/>
      <dgm:spPr/>
    </dgm:pt>
    <dgm:pt modelId="{625DA9CD-40FF-4EC2-B5D5-E28FCDCB8AFC}" type="pres">
      <dgm:prSet presAssocID="{BDA8171F-B14D-4864-BDC9-C26E42040F84}" presName="spacerR" presStyleCnt="0"/>
      <dgm:spPr/>
    </dgm:pt>
    <dgm:pt modelId="{8743CA11-BF29-448E-A9F0-31DB4A935C01}" type="pres">
      <dgm:prSet presAssocID="{C323A6AD-9CB0-4184-B1E6-C59C70C682E0}" presName="node" presStyleLbl="node1" presStyleIdx="2" presStyleCnt="6">
        <dgm:presLayoutVars>
          <dgm:bulletEnabled val="1"/>
        </dgm:presLayoutVars>
      </dgm:prSet>
      <dgm:spPr/>
    </dgm:pt>
    <dgm:pt modelId="{8095308A-986A-4BDB-A5C4-9EB186078197}" type="pres">
      <dgm:prSet presAssocID="{03E6C603-0575-4BDD-9A9C-F33EF94E5A9D}" presName="spacerL" presStyleCnt="0"/>
      <dgm:spPr/>
    </dgm:pt>
    <dgm:pt modelId="{2635708F-4DBD-49B8-B4A3-4E4623667BA2}" type="pres">
      <dgm:prSet presAssocID="{03E6C603-0575-4BDD-9A9C-F33EF94E5A9D}" presName="sibTrans" presStyleLbl="sibTrans2D1" presStyleIdx="2" presStyleCnt="5"/>
      <dgm:spPr/>
    </dgm:pt>
    <dgm:pt modelId="{ED8E5A35-EE91-4253-8420-3F2E946397E2}" type="pres">
      <dgm:prSet presAssocID="{03E6C603-0575-4BDD-9A9C-F33EF94E5A9D}" presName="spacerR" presStyleCnt="0"/>
      <dgm:spPr/>
    </dgm:pt>
    <dgm:pt modelId="{EF0D1190-B49E-48F3-828A-8E1CFFA9D1FB}" type="pres">
      <dgm:prSet presAssocID="{43267D77-1262-4E53-9169-A1552B2007B3}" presName="node" presStyleLbl="node1" presStyleIdx="3" presStyleCnt="6">
        <dgm:presLayoutVars>
          <dgm:bulletEnabled val="1"/>
        </dgm:presLayoutVars>
      </dgm:prSet>
      <dgm:spPr/>
    </dgm:pt>
    <dgm:pt modelId="{21E3D210-187B-46D9-AE6F-BAF0737BB43E}" type="pres">
      <dgm:prSet presAssocID="{8EEF2340-8896-4034-B698-05B8CA2BA3E2}" presName="spacerL" presStyleCnt="0"/>
      <dgm:spPr/>
    </dgm:pt>
    <dgm:pt modelId="{75DE2D0F-5292-4D43-B840-05DF9CEF17FE}" type="pres">
      <dgm:prSet presAssocID="{8EEF2340-8896-4034-B698-05B8CA2BA3E2}" presName="sibTrans" presStyleLbl="sibTrans2D1" presStyleIdx="3" presStyleCnt="5"/>
      <dgm:spPr/>
    </dgm:pt>
    <dgm:pt modelId="{999D8F41-5E2A-4228-8F10-F30BE57D72A0}" type="pres">
      <dgm:prSet presAssocID="{8EEF2340-8896-4034-B698-05B8CA2BA3E2}" presName="spacerR" presStyleCnt="0"/>
      <dgm:spPr/>
    </dgm:pt>
    <dgm:pt modelId="{79C4186D-CC0B-4355-898A-600BBBE9155E}" type="pres">
      <dgm:prSet presAssocID="{90BD5FAF-B72F-4615-9951-79B82B982BA4}" presName="node" presStyleLbl="node1" presStyleIdx="4" presStyleCnt="6">
        <dgm:presLayoutVars>
          <dgm:bulletEnabled val="1"/>
        </dgm:presLayoutVars>
      </dgm:prSet>
      <dgm:spPr/>
    </dgm:pt>
    <dgm:pt modelId="{D9C20811-B276-4692-B3DC-AF0D33E4DD85}" type="pres">
      <dgm:prSet presAssocID="{B703BD04-4F74-4FCA-B3FE-1D0987D27364}" presName="spacerL" presStyleCnt="0"/>
      <dgm:spPr/>
    </dgm:pt>
    <dgm:pt modelId="{8A6EA07D-685E-4574-8378-9E3D5D3C6C74}" type="pres">
      <dgm:prSet presAssocID="{B703BD04-4F74-4FCA-B3FE-1D0987D27364}" presName="sibTrans" presStyleLbl="sibTrans2D1" presStyleIdx="4" presStyleCnt="5"/>
      <dgm:spPr/>
    </dgm:pt>
    <dgm:pt modelId="{5C462396-7C86-49B0-A579-AC16D66D5B26}" type="pres">
      <dgm:prSet presAssocID="{B703BD04-4F74-4FCA-B3FE-1D0987D27364}" presName="spacerR" presStyleCnt="0"/>
      <dgm:spPr/>
    </dgm:pt>
    <dgm:pt modelId="{8DED3211-E9F0-4622-800B-EE8E9C0A1DD5}" type="pres">
      <dgm:prSet presAssocID="{7EC4B831-4112-4966-B2EF-5768EBCB1A7F}" presName="node" presStyleLbl="node1" presStyleIdx="5" presStyleCnt="6">
        <dgm:presLayoutVars>
          <dgm:bulletEnabled val="1"/>
        </dgm:presLayoutVars>
      </dgm:prSet>
      <dgm:spPr/>
    </dgm:pt>
  </dgm:ptLst>
  <dgm:cxnLst>
    <dgm:cxn modelId="{E8C09506-7CE2-4BF2-87A2-D3ED78342514}" type="presOf" srcId="{7EC4B831-4112-4966-B2EF-5768EBCB1A7F}" destId="{8DED3211-E9F0-4622-800B-EE8E9C0A1DD5}" srcOrd="0" destOrd="0" presId="urn:microsoft.com/office/officeart/2005/8/layout/equation1"/>
    <dgm:cxn modelId="{BC3A240E-719D-4223-B56D-EBB733DE4677}" type="presOf" srcId="{03E6C603-0575-4BDD-9A9C-F33EF94E5A9D}" destId="{2635708F-4DBD-49B8-B4A3-4E4623667BA2}" srcOrd="0" destOrd="0" presId="urn:microsoft.com/office/officeart/2005/8/layout/equation1"/>
    <dgm:cxn modelId="{51838A1F-F95D-43DF-AABF-044543D53156}" type="presOf" srcId="{7F898548-AE19-4C6C-926F-96DF8D3316FF}" destId="{E91DB3B8-D491-4F57-BBCB-2B4F9BC78A25}" srcOrd="0" destOrd="0" presId="urn:microsoft.com/office/officeart/2005/8/layout/equation1"/>
    <dgm:cxn modelId="{1C0AAF23-5126-492D-8034-263BEF613B21}" srcId="{3BF61F99-132F-49EA-B99A-F150C02ACD66}" destId="{7EC4B831-4112-4966-B2EF-5768EBCB1A7F}" srcOrd="5" destOrd="0" parTransId="{77849F7C-6993-4181-9EFF-0555DA8486F2}" sibTransId="{F1E35231-9A3E-4D30-B610-9120B8479937}"/>
    <dgm:cxn modelId="{C053C931-6BF8-4B1E-BBB2-100512C09929}" type="presOf" srcId="{3BF61F99-132F-49EA-B99A-F150C02ACD66}" destId="{B789885D-1823-49DA-A64C-85D9DAC7EB69}" srcOrd="0" destOrd="0" presId="urn:microsoft.com/office/officeart/2005/8/layout/equation1"/>
    <dgm:cxn modelId="{7640F647-F20A-4CAE-AF76-E0B77C74D2AF}" type="presOf" srcId="{90BD5FAF-B72F-4615-9951-79B82B982BA4}" destId="{79C4186D-CC0B-4355-898A-600BBBE9155E}" srcOrd="0" destOrd="0" presId="urn:microsoft.com/office/officeart/2005/8/layout/equation1"/>
    <dgm:cxn modelId="{050BDC51-CF16-4321-A35C-724C4D850E48}" type="presOf" srcId="{43267D77-1262-4E53-9169-A1552B2007B3}" destId="{EF0D1190-B49E-48F3-828A-8E1CFFA9D1FB}" srcOrd="0" destOrd="0" presId="urn:microsoft.com/office/officeart/2005/8/layout/equation1"/>
    <dgm:cxn modelId="{41A2D657-E351-499A-9DEE-D80F47704A83}" type="presOf" srcId="{B703BD04-4F74-4FCA-B3FE-1D0987D27364}" destId="{8A6EA07D-685E-4574-8378-9E3D5D3C6C74}" srcOrd="0" destOrd="0" presId="urn:microsoft.com/office/officeart/2005/8/layout/equation1"/>
    <dgm:cxn modelId="{EFB7925A-8FD5-40C7-A203-2DD6D961D552}" type="presOf" srcId="{557B13DA-2810-469F-A1FE-D7B29C1E82EC}" destId="{BE451839-769C-4EE7-9EB0-91523C2E9B0A}" srcOrd="0" destOrd="0" presId="urn:microsoft.com/office/officeart/2005/8/layout/equation1"/>
    <dgm:cxn modelId="{51B9767A-DA5D-42A5-936B-49FF75129538}" srcId="{3BF61F99-132F-49EA-B99A-F150C02ACD66}" destId="{6293EBC7-9A4F-44F9-B66B-23BCF86188A8}" srcOrd="0" destOrd="0" parTransId="{B4BD3726-CA14-44A2-9EB7-E20084E13C0F}" sibTransId="{557B13DA-2810-469F-A1FE-D7B29C1E82EC}"/>
    <dgm:cxn modelId="{5E49DF8A-8F25-47C5-BE82-47FA5EA83D37}" type="presOf" srcId="{C323A6AD-9CB0-4184-B1E6-C59C70C682E0}" destId="{8743CA11-BF29-448E-A9F0-31DB4A935C01}" srcOrd="0" destOrd="0" presId="urn:microsoft.com/office/officeart/2005/8/layout/equation1"/>
    <dgm:cxn modelId="{59F44091-1779-4B5D-BF6E-58FF05930DE2}" type="presOf" srcId="{8EEF2340-8896-4034-B698-05B8CA2BA3E2}" destId="{75DE2D0F-5292-4D43-B840-05DF9CEF17FE}" srcOrd="0" destOrd="0" presId="urn:microsoft.com/office/officeart/2005/8/layout/equation1"/>
    <dgm:cxn modelId="{51376AB4-06C5-4D48-84DC-C2457E5E0873}" type="presOf" srcId="{6293EBC7-9A4F-44F9-B66B-23BCF86188A8}" destId="{1C74AC8C-EF5D-47D7-A99D-4F1BBC26F787}" srcOrd="0" destOrd="0" presId="urn:microsoft.com/office/officeart/2005/8/layout/equation1"/>
    <dgm:cxn modelId="{17CA34BD-41E4-4E16-BB85-A5AC091BB179}" srcId="{3BF61F99-132F-49EA-B99A-F150C02ACD66}" destId="{43267D77-1262-4E53-9169-A1552B2007B3}" srcOrd="3" destOrd="0" parTransId="{071EF457-DD85-4F3D-85FC-663F0519FEBD}" sibTransId="{8EEF2340-8896-4034-B698-05B8CA2BA3E2}"/>
    <dgm:cxn modelId="{0DD84BD0-DA8E-4296-A3A0-A37E98E12579}" srcId="{3BF61F99-132F-49EA-B99A-F150C02ACD66}" destId="{90BD5FAF-B72F-4615-9951-79B82B982BA4}" srcOrd="4" destOrd="0" parTransId="{F418EA3D-C87F-4D12-978E-3225162ED104}" sibTransId="{B703BD04-4F74-4FCA-B3FE-1D0987D27364}"/>
    <dgm:cxn modelId="{8ACADBE4-D6CD-454B-9296-D4C7008CD4C2}" type="presOf" srcId="{BDA8171F-B14D-4864-BDC9-C26E42040F84}" destId="{28E7BD80-21BA-4F12-AE89-14EDDC167523}" srcOrd="0" destOrd="0" presId="urn:microsoft.com/office/officeart/2005/8/layout/equation1"/>
    <dgm:cxn modelId="{A1F9BAF0-ED8B-473E-8A9A-EEE067C1D4A2}" srcId="{3BF61F99-132F-49EA-B99A-F150C02ACD66}" destId="{C323A6AD-9CB0-4184-B1E6-C59C70C682E0}" srcOrd="2" destOrd="0" parTransId="{750A279A-9352-4C71-B40C-0A77029C6E51}" sibTransId="{03E6C603-0575-4BDD-9A9C-F33EF94E5A9D}"/>
    <dgm:cxn modelId="{36F276FB-DC50-4B44-9B8A-8124D11C9286}" srcId="{3BF61F99-132F-49EA-B99A-F150C02ACD66}" destId="{7F898548-AE19-4C6C-926F-96DF8D3316FF}" srcOrd="1" destOrd="0" parTransId="{25872941-331C-45B5-BF66-8D3F4643477C}" sibTransId="{BDA8171F-B14D-4864-BDC9-C26E42040F84}"/>
    <dgm:cxn modelId="{1D5B0E09-6E2E-4593-BF5E-E1C69CD29806}" type="presParOf" srcId="{B789885D-1823-49DA-A64C-85D9DAC7EB69}" destId="{1C74AC8C-EF5D-47D7-A99D-4F1BBC26F787}" srcOrd="0" destOrd="0" presId="urn:microsoft.com/office/officeart/2005/8/layout/equation1"/>
    <dgm:cxn modelId="{6CCF6572-D98D-4BC9-943C-51A7955DC840}" type="presParOf" srcId="{B789885D-1823-49DA-A64C-85D9DAC7EB69}" destId="{BE4100A9-BD12-4F22-9668-AE8A5036DE6A}" srcOrd="1" destOrd="0" presId="urn:microsoft.com/office/officeart/2005/8/layout/equation1"/>
    <dgm:cxn modelId="{791E6907-9F12-43FB-A3E8-408852906F23}" type="presParOf" srcId="{B789885D-1823-49DA-A64C-85D9DAC7EB69}" destId="{BE451839-769C-4EE7-9EB0-91523C2E9B0A}" srcOrd="2" destOrd="0" presId="urn:microsoft.com/office/officeart/2005/8/layout/equation1"/>
    <dgm:cxn modelId="{E7E99584-D448-4C4E-92C3-54833EA15A40}" type="presParOf" srcId="{B789885D-1823-49DA-A64C-85D9DAC7EB69}" destId="{DE6F33E1-0DB7-4B56-AD8F-1DEC5A4A4B5A}" srcOrd="3" destOrd="0" presId="urn:microsoft.com/office/officeart/2005/8/layout/equation1"/>
    <dgm:cxn modelId="{A6F893D3-33C6-480B-A13C-ADF878C052F8}" type="presParOf" srcId="{B789885D-1823-49DA-A64C-85D9DAC7EB69}" destId="{E91DB3B8-D491-4F57-BBCB-2B4F9BC78A25}" srcOrd="4" destOrd="0" presId="urn:microsoft.com/office/officeart/2005/8/layout/equation1"/>
    <dgm:cxn modelId="{EDCF5170-DBD4-4FC5-92AE-D26DA82CE76B}" type="presParOf" srcId="{B789885D-1823-49DA-A64C-85D9DAC7EB69}" destId="{0C46C83F-1BE8-4C32-A443-720C8460A5C2}" srcOrd="5" destOrd="0" presId="urn:microsoft.com/office/officeart/2005/8/layout/equation1"/>
    <dgm:cxn modelId="{B5CA5ACF-6D56-44DE-80A1-ADF53DE7E1F9}" type="presParOf" srcId="{B789885D-1823-49DA-A64C-85D9DAC7EB69}" destId="{28E7BD80-21BA-4F12-AE89-14EDDC167523}" srcOrd="6" destOrd="0" presId="urn:microsoft.com/office/officeart/2005/8/layout/equation1"/>
    <dgm:cxn modelId="{71F4C78F-352E-471F-AE0F-49A571A351B4}" type="presParOf" srcId="{B789885D-1823-49DA-A64C-85D9DAC7EB69}" destId="{625DA9CD-40FF-4EC2-B5D5-E28FCDCB8AFC}" srcOrd="7" destOrd="0" presId="urn:microsoft.com/office/officeart/2005/8/layout/equation1"/>
    <dgm:cxn modelId="{F6D650DC-E448-490F-9AD3-942AB7E73F38}" type="presParOf" srcId="{B789885D-1823-49DA-A64C-85D9DAC7EB69}" destId="{8743CA11-BF29-448E-A9F0-31DB4A935C01}" srcOrd="8" destOrd="0" presId="urn:microsoft.com/office/officeart/2005/8/layout/equation1"/>
    <dgm:cxn modelId="{D7FAA0D3-F75A-44C2-950C-5493D30F575C}" type="presParOf" srcId="{B789885D-1823-49DA-A64C-85D9DAC7EB69}" destId="{8095308A-986A-4BDB-A5C4-9EB186078197}" srcOrd="9" destOrd="0" presId="urn:microsoft.com/office/officeart/2005/8/layout/equation1"/>
    <dgm:cxn modelId="{E527C02C-0C0F-4764-A596-EF108E462048}" type="presParOf" srcId="{B789885D-1823-49DA-A64C-85D9DAC7EB69}" destId="{2635708F-4DBD-49B8-B4A3-4E4623667BA2}" srcOrd="10" destOrd="0" presId="urn:microsoft.com/office/officeart/2005/8/layout/equation1"/>
    <dgm:cxn modelId="{DD1C3F86-8A2B-4D4D-8C88-342B3229EBA2}" type="presParOf" srcId="{B789885D-1823-49DA-A64C-85D9DAC7EB69}" destId="{ED8E5A35-EE91-4253-8420-3F2E946397E2}" srcOrd="11" destOrd="0" presId="urn:microsoft.com/office/officeart/2005/8/layout/equation1"/>
    <dgm:cxn modelId="{ED189AD6-6E69-40EF-88FC-D841DB1F0EEB}" type="presParOf" srcId="{B789885D-1823-49DA-A64C-85D9DAC7EB69}" destId="{EF0D1190-B49E-48F3-828A-8E1CFFA9D1FB}" srcOrd="12" destOrd="0" presId="urn:microsoft.com/office/officeart/2005/8/layout/equation1"/>
    <dgm:cxn modelId="{0C38D167-7F7E-4AA6-978B-377778CEB06D}" type="presParOf" srcId="{B789885D-1823-49DA-A64C-85D9DAC7EB69}" destId="{21E3D210-187B-46D9-AE6F-BAF0737BB43E}" srcOrd="13" destOrd="0" presId="urn:microsoft.com/office/officeart/2005/8/layout/equation1"/>
    <dgm:cxn modelId="{850AC2FA-2831-4AB3-9796-2A0CE4CBF061}" type="presParOf" srcId="{B789885D-1823-49DA-A64C-85D9DAC7EB69}" destId="{75DE2D0F-5292-4D43-B840-05DF9CEF17FE}" srcOrd="14" destOrd="0" presId="urn:microsoft.com/office/officeart/2005/8/layout/equation1"/>
    <dgm:cxn modelId="{987F844F-6CB5-41D6-B96C-D968665D8FD6}" type="presParOf" srcId="{B789885D-1823-49DA-A64C-85D9DAC7EB69}" destId="{999D8F41-5E2A-4228-8F10-F30BE57D72A0}" srcOrd="15" destOrd="0" presId="urn:microsoft.com/office/officeart/2005/8/layout/equation1"/>
    <dgm:cxn modelId="{1657FB08-ACFE-4A84-A505-E6E988BA4CF4}" type="presParOf" srcId="{B789885D-1823-49DA-A64C-85D9DAC7EB69}" destId="{79C4186D-CC0B-4355-898A-600BBBE9155E}" srcOrd="16" destOrd="0" presId="urn:microsoft.com/office/officeart/2005/8/layout/equation1"/>
    <dgm:cxn modelId="{4B9E4146-0ABB-463C-BD14-E77FFFA79F7F}" type="presParOf" srcId="{B789885D-1823-49DA-A64C-85D9DAC7EB69}" destId="{D9C20811-B276-4692-B3DC-AF0D33E4DD85}" srcOrd="17" destOrd="0" presId="urn:microsoft.com/office/officeart/2005/8/layout/equation1"/>
    <dgm:cxn modelId="{F901DB0A-722D-4083-8053-C7DDB39C6C84}" type="presParOf" srcId="{B789885D-1823-49DA-A64C-85D9DAC7EB69}" destId="{8A6EA07D-685E-4574-8378-9E3D5D3C6C74}" srcOrd="18" destOrd="0" presId="urn:microsoft.com/office/officeart/2005/8/layout/equation1"/>
    <dgm:cxn modelId="{1AEC8EB5-0562-4776-A4AB-60C0F498AD2B}" type="presParOf" srcId="{B789885D-1823-49DA-A64C-85D9DAC7EB69}" destId="{5C462396-7C86-49B0-A579-AC16D66D5B26}" srcOrd="19" destOrd="0" presId="urn:microsoft.com/office/officeart/2005/8/layout/equation1"/>
    <dgm:cxn modelId="{B55BAC0D-2EAC-41AA-BB1A-E2ED23E5696A}" type="presParOf" srcId="{B789885D-1823-49DA-A64C-85D9DAC7EB69}" destId="{8DED3211-E9F0-4622-800B-EE8E9C0A1DD5}" srcOrd="20"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4AC8C-EF5D-47D7-A99D-4F1BBC26F787}">
      <dsp:nvSpPr>
        <dsp:cNvPr id="0" name=""/>
        <dsp:cNvSpPr/>
      </dsp:nvSpPr>
      <dsp:spPr>
        <a:xfrm>
          <a:off x="3559" y="2801689"/>
          <a:ext cx="1254621" cy="12546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Eliminates 95% of Gems/</a:t>
          </a:r>
        </a:p>
        <a:p>
          <a:pPr marL="0" lvl="0" indent="0" algn="ctr" defTabSz="622300">
            <a:lnSpc>
              <a:spcPct val="90000"/>
            </a:lnSpc>
            <a:spcBef>
              <a:spcPct val="0"/>
            </a:spcBef>
            <a:spcAft>
              <a:spcPct val="35000"/>
            </a:spcAft>
            <a:buNone/>
          </a:pPr>
          <a:r>
            <a:rPr lang="en-US" altLang="zh-CN" sz="1400" b="1" kern="1200" dirty="0"/>
            <a:t>Viruses</a:t>
          </a:r>
          <a:endParaRPr lang="zh-CN" altLang="en-US" sz="1400" b="1" kern="1200" dirty="0"/>
        </a:p>
      </dsp:txBody>
      <dsp:txXfrm>
        <a:off x="187294" y="2985424"/>
        <a:ext cx="887151" cy="887151"/>
      </dsp:txXfrm>
    </dsp:sp>
    <dsp:sp modelId="{BE451839-769C-4EE7-9EB0-91523C2E9B0A}">
      <dsp:nvSpPr>
        <dsp:cNvPr id="0" name=""/>
        <dsp:cNvSpPr/>
      </dsp:nvSpPr>
      <dsp:spPr>
        <a:xfrm>
          <a:off x="1360056" y="3065159"/>
          <a:ext cx="727680" cy="727680"/>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b="1" kern="1200"/>
        </a:p>
      </dsp:txBody>
      <dsp:txXfrm>
        <a:off x="1456510" y="3343424"/>
        <a:ext cx="534772" cy="171150"/>
      </dsp:txXfrm>
    </dsp:sp>
    <dsp:sp modelId="{E91DB3B8-D491-4F57-BBCB-2B4F9BC78A25}">
      <dsp:nvSpPr>
        <dsp:cNvPr id="0" name=""/>
        <dsp:cNvSpPr/>
      </dsp:nvSpPr>
      <dsp:spPr>
        <a:xfrm>
          <a:off x="2189611" y="2801689"/>
          <a:ext cx="1254621" cy="12546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5-7 Days Between Refill</a:t>
          </a:r>
          <a:endParaRPr lang="zh-CN" altLang="en-US" sz="1400" b="1" kern="1200" dirty="0"/>
        </a:p>
      </dsp:txBody>
      <dsp:txXfrm>
        <a:off x="2373346" y="2985424"/>
        <a:ext cx="887151" cy="887151"/>
      </dsp:txXfrm>
    </dsp:sp>
    <dsp:sp modelId="{28E7BD80-21BA-4F12-AE89-14EDDC167523}">
      <dsp:nvSpPr>
        <dsp:cNvPr id="0" name=""/>
        <dsp:cNvSpPr/>
      </dsp:nvSpPr>
      <dsp:spPr>
        <a:xfrm>
          <a:off x="3546108" y="3065159"/>
          <a:ext cx="727680" cy="727680"/>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b="1" kern="1200"/>
        </a:p>
      </dsp:txBody>
      <dsp:txXfrm>
        <a:off x="3642562" y="3343424"/>
        <a:ext cx="534772" cy="171150"/>
      </dsp:txXfrm>
    </dsp:sp>
    <dsp:sp modelId="{8743CA11-BF29-448E-A9F0-31DB4A935C01}">
      <dsp:nvSpPr>
        <dsp:cNvPr id="0" name=""/>
        <dsp:cNvSpPr/>
      </dsp:nvSpPr>
      <dsp:spPr>
        <a:xfrm>
          <a:off x="4375663" y="2801689"/>
          <a:ext cx="1254621" cy="12546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Auto H</a:t>
          </a:r>
          <a:r>
            <a:rPr lang="en-US" altLang="zh-CN" sz="1400" b="1" kern="1200" baseline="-25000" dirty="0"/>
            <a:t>2</a:t>
          </a:r>
          <a:r>
            <a:rPr lang="en-US" altLang="zh-CN" sz="1400" b="1" kern="1200" dirty="0"/>
            <a:t>O</a:t>
          </a:r>
          <a:r>
            <a:rPr lang="en-US" altLang="zh-CN" sz="1400" b="1" kern="1200" baseline="-25000" dirty="0"/>
            <a:t>2</a:t>
          </a:r>
          <a:r>
            <a:rPr lang="en-US" altLang="zh-CN" sz="1400" b="1" kern="1200" dirty="0"/>
            <a:t> Dispense</a:t>
          </a:r>
          <a:endParaRPr lang="zh-CN" altLang="en-US" sz="1400" b="1" kern="1200" dirty="0"/>
        </a:p>
      </dsp:txBody>
      <dsp:txXfrm>
        <a:off x="4559398" y="2985424"/>
        <a:ext cx="887151" cy="887151"/>
      </dsp:txXfrm>
    </dsp:sp>
    <dsp:sp modelId="{2635708F-4DBD-49B8-B4A3-4E4623667BA2}">
      <dsp:nvSpPr>
        <dsp:cNvPr id="0" name=""/>
        <dsp:cNvSpPr/>
      </dsp:nvSpPr>
      <dsp:spPr>
        <a:xfrm>
          <a:off x="5732159" y="3065159"/>
          <a:ext cx="727680" cy="727680"/>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b="1" kern="1200"/>
        </a:p>
      </dsp:txBody>
      <dsp:txXfrm>
        <a:off x="5828613" y="3343424"/>
        <a:ext cx="534772" cy="171150"/>
      </dsp:txXfrm>
    </dsp:sp>
    <dsp:sp modelId="{EF0D1190-B49E-48F3-828A-8E1CFFA9D1FB}">
      <dsp:nvSpPr>
        <dsp:cNvPr id="0" name=""/>
        <dsp:cNvSpPr/>
      </dsp:nvSpPr>
      <dsp:spPr>
        <a:xfrm>
          <a:off x="6561715" y="2801689"/>
          <a:ext cx="1254621" cy="12546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Remote Controlled Sanitizing</a:t>
          </a:r>
          <a:endParaRPr lang="zh-CN" altLang="en-US" sz="1400" b="1" kern="1200" dirty="0"/>
        </a:p>
      </dsp:txBody>
      <dsp:txXfrm>
        <a:off x="6745450" y="2985424"/>
        <a:ext cx="887151" cy="887151"/>
      </dsp:txXfrm>
    </dsp:sp>
    <dsp:sp modelId="{75DE2D0F-5292-4D43-B840-05DF9CEF17FE}">
      <dsp:nvSpPr>
        <dsp:cNvPr id="0" name=""/>
        <dsp:cNvSpPr/>
      </dsp:nvSpPr>
      <dsp:spPr>
        <a:xfrm>
          <a:off x="7918211" y="3065159"/>
          <a:ext cx="727680" cy="727680"/>
        </a:xfrm>
        <a:prstGeom prst="mathPlus">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b="1" kern="1200"/>
        </a:p>
      </dsp:txBody>
      <dsp:txXfrm>
        <a:off x="8014665" y="3343424"/>
        <a:ext cx="534772" cy="171150"/>
      </dsp:txXfrm>
    </dsp:sp>
    <dsp:sp modelId="{79C4186D-CC0B-4355-898A-600BBBE9155E}">
      <dsp:nvSpPr>
        <dsp:cNvPr id="0" name=""/>
        <dsp:cNvSpPr/>
      </dsp:nvSpPr>
      <dsp:spPr>
        <a:xfrm>
          <a:off x="8747767" y="2801689"/>
          <a:ext cx="1254621" cy="12546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Covers up to 300m</a:t>
          </a:r>
          <a:r>
            <a:rPr lang="en-US" altLang="zh-CN" sz="1400" b="1" kern="1200" baseline="30000" dirty="0"/>
            <a:t>3</a:t>
          </a:r>
          <a:r>
            <a:rPr lang="en-US" altLang="zh-CN" sz="1400" b="1" kern="1200" dirty="0"/>
            <a:t> of Space</a:t>
          </a:r>
          <a:endParaRPr lang="zh-CN" altLang="en-US" sz="1400" b="1" kern="1200" dirty="0"/>
        </a:p>
      </dsp:txBody>
      <dsp:txXfrm>
        <a:off x="8931502" y="2985424"/>
        <a:ext cx="887151" cy="887151"/>
      </dsp:txXfrm>
    </dsp:sp>
    <dsp:sp modelId="{8A6EA07D-685E-4574-8378-9E3D5D3C6C74}">
      <dsp:nvSpPr>
        <dsp:cNvPr id="0" name=""/>
        <dsp:cNvSpPr/>
      </dsp:nvSpPr>
      <dsp:spPr>
        <a:xfrm>
          <a:off x="10104263" y="3065159"/>
          <a:ext cx="727680" cy="727680"/>
        </a:xfrm>
        <a:prstGeom prst="mathEqual">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b="1" kern="1200"/>
        </a:p>
      </dsp:txBody>
      <dsp:txXfrm>
        <a:off x="10200717" y="3215061"/>
        <a:ext cx="534772" cy="427876"/>
      </dsp:txXfrm>
    </dsp:sp>
    <dsp:sp modelId="{8DED3211-E9F0-4622-800B-EE8E9C0A1DD5}">
      <dsp:nvSpPr>
        <dsp:cNvPr id="0" name=""/>
        <dsp:cNvSpPr/>
      </dsp:nvSpPr>
      <dsp:spPr>
        <a:xfrm>
          <a:off x="10933818" y="2801689"/>
          <a:ext cx="1254621" cy="125462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altLang="zh-CN" sz="1400" b="1" kern="1200" dirty="0"/>
            <a:t>Safer for Passengers</a:t>
          </a:r>
          <a:endParaRPr lang="zh-CN" altLang="en-US" sz="1400" b="1" kern="1200" dirty="0"/>
        </a:p>
      </dsp:txBody>
      <dsp:txXfrm>
        <a:off x="11117553" y="2985424"/>
        <a:ext cx="887151" cy="887151"/>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EC0084-67D0-4F5B-8B0D-A91D4C59EC76}" type="datetimeFigureOut">
              <a:rPr lang="zh-CN" altLang="en-US" smtClean="0"/>
              <a:t>2020/7/13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18102-861F-47F3-9C62-B408B1370B9C}" type="slidenum">
              <a:rPr lang="zh-CN" altLang="en-US" smtClean="0"/>
              <a:t>‹#›</a:t>
            </a:fld>
            <a:endParaRPr lang="zh-CN" altLang="en-US"/>
          </a:p>
        </p:txBody>
      </p:sp>
    </p:spTree>
    <p:extLst>
      <p:ext uri="{BB962C8B-B14F-4D97-AF65-F5344CB8AC3E}">
        <p14:creationId xmlns:p14="http://schemas.microsoft.com/office/powerpoint/2010/main" val="12473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518102-861F-47F3-9C62-B408B1370B9C}" type="slidenum">
              <a:rPr lang="zh-CN" altLang="en-US" smtClean="0"/>
              <a:t>1</a:t>
            </a:fld>
            <a:endParaRPr lang="zh-CN" altLang="en-US"/>
          </a:p>
        </p:txBody>
      </p:sp>
    </p:spTree>
    <p:extLst>
      <p:ext uri="{BB962C8B-B14F-4D97-AF65-F5344CB8AC3E}">
        <p14:creationId xmlns:p14="http://schemas.microsoft.com/office/powerpoint/2010/main" val="428997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710891A-61A3-4B64-B48C-3220B7024EF0}" type="datetime1">
              <a:rPr lang="zh-CN" altLang="en-US" smtClean="0"/>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1149150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A20C151-51B1-4392-90FE-1F815BEA8591}" type="datetime1">
              <a:rPr lang="zh-CN" altLang="en-US" smtClean="0"/>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4289224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D4D86C6-3625-4B6B-B82A-3710DA693985}" type="datetime1">
              <a:rPr lang="zh-CN" altLang="en-US" smtClean="0"/>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2525320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sp>
        <p:nvSpPr>
          <p:cNvPr id="8" name="ZoneTexte 7"/>
          <p:cNvSpPr txBox="1"/>
          <p:nvPr userDrawn="1"/>
        </p:nvSpPr>
        <p:spPr>
          <a:xfrm>
            <a:off x="3352800" y="5562600"/>
            <a:ext cx="223138" cy="300082"/>
          </a:xfrm>
          <a:prstGeom prst="rect">
            <a:avLst/>
          </a:prstGeom>
          <a:noFill/>
        </p:spPr>
        <p:txBody>
          <a:bodyPr wrap="none" rtlCol="0">
            <a:spAutoFit/>
          </a:bodyPr>
          <a:lstStyle/>
          <a:p>
            <a:r>
              <a:rPr lang="fr-FR" sz="1350"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9" y="141777"/>
            <a:ext cx="1822564" cy="1499500"/>
          </a:xfrm>
          <a:prstGeom prst="rect">
            <a:avLst/>
          </a:prstGeom>
        </p:spPr>
      </p:pic>
      <p:sp>
        <p:nvSpPr>
          <p:cNvPr id="5" name="Titre 1"/>
          <p:cNvSpPr txBox="1">
            <a:spLocks/>
          </p:cNvSpPr>
          <p:nvPr userDrawn="1"/>
        </p:nvSpPr>
        <p:spPr>
          <a:xfrm>
            <a:off x="1829263" y="3425730"/>
            <a:ext cx="8902700" cy="1904733"/>
          </a:xfrm>
          <a:prstGeom prst="rect">
            <a:avLst/>
          </a:prstGeom>
        </p:spPr>
        <p:txBody>
          <a:bodyPr/>
          <a:lstStyle>
            <a:lvl1pPr marL="0" indent="0" algn="l" defTabSz="457200" rtl="0" eaLnBrk="1" latinLnBrk="0" hangingPunct="1">
              <a:spcBef>
                <a:spcPct val="0"/>
              </a:spcBef>
              <a:buNone/>
              <a:defRPr sz="6000" b="1" i="0" kern="1200" cap="all" baseline="0">
                <a:solidFill>
                  <a:srgbClr val="00292B"/>
                </a:solidFill>
                <a:latin typeface="Century Gothic" panose="020B0502020202020204" pitchFamily="34" charset="0"/>
                <a:ea typeface="+mj-ea"/>
                <a:cs typeface="Rockwell"/>
              </a:defRPr>
            </a:lvl1pPr>
          </a:lstStyle>
          <a:p>
            <a:endParaRPr lang="en-US" sz="4500" dirty="0">
              <a:solidFill>
                <a:schemeClr val="tx1"/>
              </a:solidFill>
            </a:endParaRPr>
          </a:p>
        </p:txBody>
      </p:sp>
      <p:sp>
        <p:nvSpPr>
          <p:cNvPr id="10" name="Subtitle 2"/>
          <p:cNvSpPr txBox="1">
            <a:spLocks/>
          </p:cNvSpPr>
          <p:nvPr userDrawn="1"/>
        </p:nvSpPr>
        <p:spPr>
          <a:xfrm>
            <a:off x="2247004" y="6299427"/>
            <a:ext cx="2748337" cy="550694"/>
          </a:xfrm>
          <a:prstGeom prst="rect">
            <a:avLst/>
          </a:prstGeom>
        </p:spPr>
        <p:txBody>
          <a:bodyPr vert="horz" lIns="68580" tIns="34290" rIns="68580" bIns="34290" rtlCol="0">
            <a:normAutofit/>
          </a:bodyPr>
          <a:lstStyle>
            <a:lvl1pPr marL="0" indent="0" algn="l" defTabSz="457200" rtl="0" eaLnBrk="1" latinLnBrk="0" hangingPunct="1">
              <a:spcBef>
                <a:spcPct val="20000"/>
              </a:spcBef>
              <a:buFontTx/>
              <a:buNone/>
              <a:defRPr sz="2200" b="0" kern="1200">
                <a:solidFill>
                  <a:srgbClr val="00292B"/>
                </a:solidFill>
                <a:latin typeface="Century Gothic"/>
                <a:ea typeface="+mn-ea"/>
                <a:cs typeface="Century Gothic"/>
              </a:defRPr>
            </a:lvl1pPr>
            <a:lvl2pPr marL="457200" indent="0" algn="ctr" defTabSz="457200" rtl="0" eaLnBrk="1" latinLnBrk="0" hangingPunct="1">
              <a:spcBef>
                <a:spcPct val="20000"/>
              </a:spcBef>
              <a:buSzPct val="115000"/>
              <a:buFontTx/>
              <a:buNone/>
              <a:defRPr sz="2400" b="0" i="0" kern="1200">
                <a:solidFill>
                  <a:schemeClr val="tx1">
                    <a:tint val="75000"/>
                  </a:schemeClr>
                </a:solidFill>
                <a:latin typeface="Century Gothic"/>
                <a:ea typeface="+mn-ea"/>
                <a:cs typeface="Century Gothic"/>
              </a:defRPr>
            </a:lvl2pPr>
            <a:lvl3pPr marL="914400" indent="0" algn="ctr" defTabSz="457200" rtl="0" eaLnBrk="1" latinLnBrk="0" hangingPunct="1">
              <a:spcBef>
                <a:spcPct val="20000"/>
              </a:spcBef>
              <a:buSzPct val="100000"/>
              <a:buFontTx/>
              <a:buNone/>
              <a:defRPr sz="2000" b="0" i="0" kern="1200">
                <a:solidFill>
                  <a:schemeClr val="tx1">
                    <a:tint val="75000"/>
                  </a:schemeClr>
                </a:solidFill>
                <a:latin typeface="Century Gothic"/>
                <a:ea typeface="+mn-ea"/>
                <a:cs typeface="Century Gothic"/>
              </a:defRPr>
            </a:lvl3pPr>
            <a:lvl4pPr marL="1371600" indent="0" algn="ctr" defTabSz="457200" rtl="0" eaLnBrk="1" latinLnBrk="0" hangingPunct="1">
              <a:spcBef>
                <a:spcPct val="20000"/>
              </a:spcBef>
              <a:buSzPct val="100000"/>
              <a:buFontTx/>
              <a:buNone/>
              <a:defRPr sz="1800" b="0" i="0" kern="1200">
                <a:solidFill>
                  <a:schemeClr val="tx1">
                    <a:tint val="75000"/>
                  </a:schemeClr>
                </a:solidFill>
                <a:latin typeface="Century Gothic"/>
                <a:ea typeface="+mn-ea"/>
                <a:cs typeface="Century Gothic"/>
              </a:defRPr>
            </a:lvl4pPr>
            <a:lvl5pPr marL="1828800" indent="0" algn="ctr" defTabSz="457200" rtl="0" eaLnBrk="1" latinLnBrk="0" hangingPunct="1">
              <a:spcBef>
                <a:spcPct val="20000"/>
              </a:spcBef>
              <a:buSzPct val="115000"/>
              <a:buFontTx/>
              <a:buNone/>
              <a:defRPr sz="1600" b="0" i="0" kern="1200">
                <a:solidFill>
                  <a:schemeClr val="tx1">
                    <a:tint val="75000"/>
                  </a:schemeClr>
                </a:solidFill>
                <a:latin typeface="Century Gothic"/>
                <a:ea typeface="+mn-ea"/>
                <a:cs typeface="Century Gothic"/>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50" b="1" dirty="0"/>
              <a:t>	</a:t>
            </a:r>
            <a:r>
              <a:rPr lang="en-US" sz="1650" dirty="0"/>
              <a:t>		</a:t>
            </a:r>
          </a:p>
        </p:txBody>
      </p:sp>
      <p:sp>
        <p:nvSpPr>
          <p:cNvPr id="3" name="Text Placeholder 2"/>
          <p:cNvSpPr>
            <a:spLocks noGrp="1"/>
          </p:cNvSpPr>
          <p:nvPr>
            <p:ph type="body" sz="quarter" idx="10" hasCustomPrompt="1"/>
          </p:nvPr>
        </p:nvSpPr>
        <p:spPr>
          <a:xfrm>
            <a:off x="1815151" y="1860492"/>
            <a:ext cx="8903163" cy="1788100"/>
          </a:xfrm>
          <a:prstGeom prst="rect">
            <a:avLst/>
          </a:prstGeom>
        </p:spPr>
        <p:txBody>
          <a:bodyPr>
            <a:noAutofit/>
          </a:bodyPr>
          <a:lstStyle>
            <a:lvl1pPr>
              <a:defRPr sz="4500">
                <a:solidFill>
                  <a:srgbClr val="004047"/>
                </a:solidFill>
              </a:defRPr>
            </a:lvl1pPr>
          </a:lstStyle>
          <a:p>
            <a:r>
              <a:rPr lang="fr-FR" dirty="0">
                <a:solidFill>
                  <a:schemeClr val="tx1"/>
                </a:solidFill>
              </a:rPr>
              <a:t>TITLE OF</a:t>
            </a:r>
            <a:br>
              <a:rPr lang="fr-FR" dirty="0">
                <a:solidFill>
                  <a:schemeClr val="tx1"/>
                </a:solidFill>
              </a:rPr>
            </a:br>
            <a:r>
              <a:rPr lang="fr-FR" dirty="0">
                <a:solidFill>
                  <a:schemeClr val="tx1"/>
                </a:solidFill>
              </a:rPr>
              <a:t>THE </a:t>
            </a:r>
            <a:r>
              <a:rPr lang="en-US" dirty="0">
                <a:solidFill>
                  <a:schemeClr val="tx1"/>
                </a:solidFill>
              </a:rPr>
              <a:t>PRESENTATION</a:t>
            </a:r>
          </a:p>
        </p:txBody>
      </p:sp>
      <p:sp>
        <p:nvSpPr>
          <p:cNvPr id="13" name="Text Placeholder 12"/>
          <p:cNvSpPr>
            <a:spLocks noGrp="1"/>
          </p:cNvSpPr>
          <p:nvPr>
            <p:ph type="body" sz="quarter" idx="11" hasCustomPrompt="1"/>
          </p:nvPr>
        </p:nvSpPr>
        <p:spPr>
          <a:xfrm>
            <a:off x="1815151" y="3792772"/>
            <a:ext cx="8903163" cy="632263"/>
          </a:xfrm>
          <a:prstGeom prst="rect">
            <a:avLst/>
          </a:prstGeom>
        </p:spPr>
        <p:txBody>
          <a:bodyPr>
            <a:noAutofit/>
          </a:bodyPr>
          <a:lstStyle>
            <a:lvl1pPr>
              <a:defRPr sz="2700" b="0">
                <a:solidFill>
                  <a:srgbClr val="004047"/>
                </a:solidFill>
              </a:defRPr>
            </a:lvl1pPr>
          </a:lstStyle>
          <a:p>
            <a:r>
              <a:rPr lang="fr-FR" dirty="0">
                <a:solidFill>
                  <a:srgbClr val="004047"/>
                </a:solidFill>
              </a:rPr>
              <a:t>SUBTITLE / NAME OF THE SPEAKER</a:t>
            </a:r>
          </a:p>
        </p:txBody>
      </p:sp>
      <p:sp>
        <p:nvSpPr>
          <p:cNvPr id="15" name="Text Placeholder 14"/>
          <p:cNvSpPr>
            <a:spLocks noGrp="1"/>
          </p:cNvSpPr>
          <p:nvPr>
            <p:ph type="body" sz="quarter" idx="12" hasCustomPrompt="1"/>
          </p:nvPr>
        </p:nvSpPr>
        <p:spPr>
          <a:xfrm>
            <a:off x="2215645" y="4565264"/>
            <a:ext cx="3161237" cy="416472"/>
          </a:xfrm>
          <a:prstGeom prst="rect">
            <a:avLst/>
          </a:prstGeom>
        </p:spPr>
        <p:txBody>
          <a:bodyPr>
            <a:noAutofit/>
          </a:bodyPr>
          <a:lstStyle>
            <a:lvl1pPr>
              <a:defRPr sz="1500" b="0">
                <a:solidFill>
                  <a:srgbClr val="004047"/>
                </a:solidFill>
              </a:defRPr>
            </a:lvl1pPr>
          </a:lstStyle>
          <a:p>
            <a:pPr lvl="0"/>
            <a:r>
              <a:rPr lang="en-US" sz="1950" dirty="0"/>
              <a:t>@</a:t>
            </a:r>
            <a:r>
              <a:rPr lang="en-US" sz="1950" dirty="0" err="1"/>
              <a:t>tweeteraccount</a:t>
            </a:r>
            <a:endParaRPr lang="en-US" dirty="0"/>
          </a:p>
        </p:txBody>
      </p:sp>
      <p:sp>
        <p:nvSpPr>
          <p:cNvPr id="17" name="Text Placeholder 16"/>
          <p:cNvSpPr>
            <a:spLocks noGrp="1"/>
          </p:cNvSpPr>
          <p:nvPr>
            <p:ph type="body" sz="quarter" idx="13" hasCustomPrompt="1"/>
          </p:nvPr>
        </p:nvSpPr>
        <p:spPr>
          <a:xfrm>
            <a:off x="10984302" y="304750"/>
            <a:ext cx="971911" cy="542925"/>
          </a:xfrm>
          <a:prstGeom prst="rect">
            <a:avLst/>
          </a:prstGeom>
        </p:spPr>
        <p:txBody>
          <a:bodyPr>
            <a:normAutofit/>
          </a:bodyPr>
          <a:lstStyle>
            <a:lvl1pPr>
              <a:defRPr sz="1650" b="0"/>
            </a:lvl1pPr>
          </a:lstStyle>
          <a:p>
            <a:pPr lvl="0"/>
            <a:r>
              <a:rPr lang="en-US" dirty="0"/>
              <a:t>Date</a:t>
            </a:r>
          </a:p>
        </p:txBody>
      </p:sp>
    </p:spTree>
    <p:extLst>
      <p:ext uri="{BB962C8B-B14F-4D97-AF65-F5344CB8AC3E}">
        <p14:creationId xmlns:p14="http://schemas.microsoft.com/office/powerpoint/2010/main" val="3804424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pter introduction">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226F3FCF-47AB-4E1A-909F-AB26DAE428F1}" type="datetime1">
              <a:rPr lang="zh-CN" altLang="en-US" smtClean="0"/>
              <a:t>2020/7/13</a:t>
            </a:fld>
            <a:endParaRPr lang="fr-FR"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9283" y="5789006"/>
            <a:ext cx="956867" cy="81854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1015" y="1388185"/>
            <a:ext cx="878837" cy="620178"/>
          </a:xfrm>
          <a:prstGeom prst="rect">
            <a:avLst/>
          </a:prstGeom>
        </p:spPr>
      </p:pic>
      <p:sp>
        <p:nvSpPr>
          <p:cNvPr id="10" name="Text Placeholder 9"/>
          <p:cNvSpPr>
            <a:spLocks noGrp="1"/>
          </p:cNvSpPr>
          <p:nvPr>
            <p:ph type="body" sz="quarter" idx="11" hasCustomPrompt="1"/>
          </p:nvPr>
        </p:nvSpPr>
        <p:spPr>
          <a:xfrm>
            <a:off x="2189852" y="1388185"/>
            <a:ext cx="5789613" cy="767152"/>
          </a:xfrm>
        </p:spPr>
        <p:txBody>
          <a:bodyPr/>
          <a:lstStyle>
            <a:lvl1pPr>
              <a:defRPr sz="3000">
                <a:solidFill>
                  <a:schemeClr val="bg1"/>
                </a:solidFill>
              </a:defRPr>
            </a:lvl1pPr>
          </a:lstStyle>
          <a:p>
            <a:pPr lvl="0"/>
            <a:r>
              <a:rPr lang="fr-FR" dirty="0"/>
              <a:t>TITLE OF THE CHAPTER</a:t>
            </a:r>
            <a:endParaRPr lang="en-US" dirty="0"/>
          </a:p>
        </p:txBody>
      </p:sp>
      <p:sp>
        <p:nvSpPr>
          <p:cNvPr id="12" name="Text Placeholder 11"/>
          <p:cNvSpPr>
            <a:spLocks noGrp="1"/>
          </p:cNvSpPr>
          <p:nvPr>
            <p:ph type="body" sz="quarter" idx="12" hasCustomPrompt="1"/>
          </p:nvPr>
        </p:nvSpPr>
        <p:spPr>
          <a:xfrm>
            <a:off x="2189852" y="2121734"/>
            <a:ext cx="5029469" cy="577850"/>
          </a:xfrm>
        </p:spPr>
        <p:txBody>
          <a:bodyPr/>
          <a:lstStyle>
            <a:lvl1pPr marL="0" marR="0" indent="0" algn="l" defTabSz="3429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pPr marL="0" marR="0" lvl="0" indent="0" algn="l" defTabSz="3429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2100" b="0" dirty="0"/>
              <a:t>SUBTITLE OF THE CHAPTER</a:t>
            </a:r>
          </a:p>
        </p:txBody>
      </p:sp>
    </p:spTree>
    <p:extLst>
      <p:ext uri="{BB962C8B-B14F-4D97-AF65-F5344CB8AC3E}">
        <p14:creationId xmlns:p14="http://schemas.microsoft.com/office/powerpoint/2010/main" val="3881489367"/>
      </p:ext>
    </p:extLst>
  </p:cSld>
  <p:clrMapOvr>
    <a:masterClrMapping/>
  </p:clrMapOvr>
  <p:extLst mod="1">
    <p:ext uri="{DCECCB84-F9BA-43D5-87BE-67443E8EF086}">
      <p15:sldGuideLst xmlns:p15="http://schemas.microsoft.com/office/powerpoint/2012/main">
        <p15:guide id="1" orient="horz" pos="1412">
          <p15:clr>
            <a:srgbClr val="FBAE40"/>
          </p15:clr>
        </p15:guide>
        <p15:guide id="2" pos="107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78164" y="342939"/>
            <a:ext cx="10470963" cy="630997"/>
          </a:xfrm>
        </p:spPr>
        <p:txBody>
          <a:bodyPr/>
          <a:lstStyle>
            <a:lvl1pPr>
              <a:defRPr sz="3000">
                <a:solidFill>
                  <a:srgbClr val="004047"/>
                </a:solidFill>
                <a:latin typeface="Century Gothic" panose="020B0502020202020204" pitchFamily="34" charset="0"/>
              </a:defRPr>
            </a:lvl1pPr>
          </a:lstStyle>
          <a:p>
            <a:r>
              <a:rPr lang="fr-FR" dirty="0"/>
              <a:t>SLIDE title</a:t>
            </a:r>
          </a:p>
        </p:txBody>
      </p:sp>
      <p:sp>
        <p:nvSpPr>
          <p:cNvPr id="4" name="Espace réservé de la date 3"/>
          <p:cNvSpPr>
            <a:spLocks noGrp="1"/>
          </p:cNvSpPr>
          <p:nvPr>
            <p:ph type="dt" sz="half" idx="10"/>
          </p:nvPr>
        </p:nvSpPr>
        <p:spPr/>
        <p:txBody>
          <a:bodyPr/>
          <a:lstStyle/>
          <a:p>
            <a:fld id="{869B124C-A392-418C-8A7E-AC605677BDDC}" type="datetime1">
              <a:rPr lang="zh-CN" altLang="en-US" smtClean="0"/>
              <a:t>2020/7/13</a:t>
            </a:fld>
            <a:endParaRPr lang="fr-F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895" y="342938"/>
            <a:ext cx="746269" cy="526628"/>
          </a:xfrm>
          <a:prstGeom prst="rect">
            <a:avLst/>
          </a:prstGeom>
        </p:spPr>
      </p:pic>
      <p:sp>
        <p:nvSpPr>
          <p:cNvPr id="12" name="Espace réservé du contenu 2"/>
          <p:cNvSpPr>
            <a:spLocks noGrp="1"/>
          </p:cNvSpPr>
          <p:nvPr>
            <p:ph idx="1"/>
          </p:nvPr>
        </p:nvSpPr>
        <p:spPr>
          <a:xfrm>
            <a:off x="884903" y="1372798"/>
            <a:ext cx="10972800" cy="4889981"/>
          </a:xfrm>
          <a:prstGeom prst="rect">
            <a:avLst/>
          </a:prstGeom>
        </p:spPr>
        <p:txBody>
          <a:bodyPr/>
          <a:lstStyle>
            <a:lvl2pPr marL="557213" indent="-214313">
              <a:buClr>
                <a:schemeClr val="accent2"/>
              </a:buClr>
              <a:buSzPct val="100000"/>
              <a:buFont typeface="Arial" panose="020B0604020202020204" pitchFamily="34" charset="0"/>
              <a:buChar char="•"/>
              <a:defRPr baseline="0"/>
            </a:lvl2pPr>
            <a:lvl3pPr marL="857250" indent="-171450">
              <a:buClr>
                <a:schemeClr val="accent2"/>
              </a:buClr>
              <a:buSzPct val="50000"/>
              <a:buFont typeface="Courier New" panose="02070309020205020404" pitchFamily="49" charset="0"/>
              <a:buChar char="o"/>
              <a:defRPr/>
            </a:lvl3pPr>
            <a:lvl4pPr marL="1200150" indent="-171450">
              <a:buClr>
                <a:schemeClr val="accent1"/>
              </a:buClr>
              <a:buSzPct val="100000"/>
              <a:buFont typeface="Arial" panose="020B0604020202020204" pitchFamily="34" charset="0"/>
              <a:buChar char="•"/>
              <a:defRPr/>
            </a:lvl4pPr>
            <a:lvl5pPr>
              <a:buSzPct val="100000"/>
              <a:buFontTx/>
              <a:buBlip>
                <a:blip r:embed="rId3"/>
              </a:buBlip>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44484945"/>
      </p:ext>
    </p:extLst>
  </p:cSld>
  <p:clrMapOvr>
    <a:masterClrMapping/>
  </p:clrMapOvr>
  <p:extLst mod="1">
    <p:ext uri="{DCECCB84-F9BA-43D5-87BE-67443E8EF086}">
      <p15:sldGuideLst xmlns:p15="http://schemas.microsoft.com/office/powerpoint/2012/main">
        <p15:guide id="1" pos="464">
          <p15:clr>
            <a:srgbClr val="FBAE40"/>
          </p15:clr>
        </p15:guide>
        <p15:guide id="2" orient="horz" pos="93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pter 2">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B43DA9C6-6C94-436D-BA5E-99B66FF5C38E}" type="datetime1">
              <a:rPr lang="zh-CN" altLang="en-US" smtClean="0"/>
              <a:t>2020/7/13</a:t>
            </a:fld>
            <a:endParaRPr lang="fr-F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6793" y="5799434"/>
            <a:ext cx="955200" cy="817118"/>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1015" y="1388185"/>
            <a:ext cx="878837" cy="620178"/>
          </a:xfrm>
          <a:prstGeom prst="rect">
            <a:avLst/>
          </a:prstGeom>
        </p:spPr>
      </p:pic>
      <p:sp>
        <p:nvSpPr>
          <p:cNvPr id="8" name="Text Placeholder 9"/>
          <p:cNvSpPr>
            <a:spLocks noGrp="1"/>
          </p:cNvSpPr>
          <p:nvPr>
            <p:ph type="body" sz="quarter" idx="11" hasCustomPrompt="1"/>
          </p:nvPr>
        </p:nvSpPr>
        <p:spPr>
          <a:xfrm>
            <a:off x="2189852" y="1388185"/>
            <a:ext cx="5789613" cy="767152"/>
          </a:xfrm>
        </p:spPr>
        <p:txBody>
          <a:bodyPr/>
          <a:lstStyle>
            <a:lvl1pPr>
              <a:defRPr sz="3000">
                <a:solidFill>
                  <a:schemeClr val="bg1"/>
                </a:solidFill>
              </a:defRPr>
            </a:lvl1pPr>
          </a:lstStyle>
          <a:p>
            <a:pPr lvl="0"/>
            <a:r>
              <a:rPr lang="fr-FR" dirty="0"/>
              <a:t>TITLE OF THE CHAPTER</a:t>
            </a:r>
            <a:endParaRPr lang="en-US" dirty="0"/>
          </a:p>
        </p:txBody>
      </p:sp>
      <p:sp>
        <p:nvSpPr>
          <p:cNvPr id="9" name="Text Placeholder 11"/>
          <p:cNvSpPr>
            <a:spLocks noGrp="1"/>
          </p:cNvSpPr>
          <p:nvPr>
            <p:ph type="body" sz="quarter" idx="12" hasCustomPrompt="1"/>
          </p:nvPr>
        </p:nvSpPr>
        <p:spPr>
          <a:xfrm>
            <a:off x="2189852" y="2121734"/>
            <a:ext cx="5029469" cy="577850"/>
          </a:xfrm>
        </p:spPr>
        <p:txBody>
          <a:bodyPr/>
          <a:lstStyle>
            <a:lvl1pPr marL="0" marR="0" indent="0" algn="l" defTabSz="3429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pPr marL="0" marR="0" lvl="0" indent="0" algn="l" defTabSz="3429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2100" b="0" dirty="0"/>
              <a:t>SUBTITLE OF THE CHAPTER</a:t>
            </a:r>
          </a:p>
        </p:txBody>
      </p:sp>
    </p:spTree>
    <p:extLst>
      <p:ext uri="{BB962C8B-B14F-4D97-AF65-F5344CB8AC3E}">
        <p14:creationId xmlns:p14="http://schemas.microsoft.com/office/powerpoint/2010/main" val="1076070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F380AAA7-3461-4689-A52B-7B453C6C67BD}" type="datetime1">
              <a:rPr lang="zh-CN" altLang="en-US" smtClean="0"/>
              <a:t>2020/7/13</a:t>
            </a:fld>
            <a:endParaRPr lang="fr-FR" dirty="0"/>
          </a:p>
        </p:txBody>
      </p:sp>
      <p:sp>
        <p:nvSpPr>
          <p:cNvPr id="7" name="Titre 1"/>
          <p:cNvSpPr>
            <a:spLocks noGrp="1"/>
          </p:cNvSpPr>
          <p:nvPr>
            <p:ph type="title" hasCustomPrompt="1"/>
          </p:nvPr>
        </p:nvSpPr>
        <p:spPr>
          <a:xfrm>
            <a:off x="1578163" y="331230"/>
            <a:ext cx="10972800" cy="654412"/>
          </a:xfrm>
        </p:spPr>
        <p:txBody>
          <a:bodyPr/>
          <a:lstStyle>
            <a:lvl1pPr>
              <a:defRPr>
                <a:solidFill>
                  <a:srgbClr val="004047"/>
                </a:solidFill>
                <a:latin typeface="Century Gothic" panose="020B0502020202020204" pitchFamily="34" charset="0"/>
              </a:defRPr>
            </a:lvl1pPr>
          </a:lstStyle>
          <a:p>
            <a:r>
              <a:rPr lang="fr-FR" dirty="0"/>
              <a:t>SLIDE title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303" y="331230"/>
            <a:ext cx="762860" cy="538336"/>
          </a:xfrm>
          <a:prstGeom prst="rect">
            <a:avLst/>
          </a:prstGeom>
        </p:spPr>
      </p:pic>
      <p:sp>
        <p:nvSpPr>
          <p:cNvPr id="6" name="Espace réservé du contenu 2"/>
          <p:cNvSpPr>
            <a:spLocks noGrp="1"/>
          </p:cNvSpPr>
          <p:nvPr>
            <p:ph idx="1"/>
          </p:nvPr>
        </p:nvSpPr>
        <p:spPr>
          <a:xfrm>
            <a:off x="884903" y="1372798"/>
            <a:ext cx="10972800" cy="4889981"/>
          </a:xfrm>
          <a:prstGeom prst="rect">
            <a:avLst/>
          </a:prstGeom>
        </p:spPr>
        <p:txBody>
          <a:bodyPr/>
          <a:lstStyle>
            <a:lvl2pPr marL="557213" indent="-214313">
              <a:buClr>
                <a:schemeClr val="accent3"/>
              </a:buClr>
              <a:buSzPct val="100000"/>
              <a:buFont typeface="Arial" panose="020B0604020202020204" pitchFamily="34" charset="0"/>
              <a:buChar char="•"/>
              <a:defRPr baseline="0"/>
            </a:lvl2pPr>
            <a:lvl3pPr marL="857250" indent="-171450">
              <a:buClr>
                <a:schemeClr val="accent3"/>
              </a:buClr>
              <a:buSzPct val="50000"/>
              <a:buFont typeface="Courier New" panose="02070309020205020404" pitchFamily="49" charset="0"/>
              <a:buChar char="o"/>
              <a:defRPr/>
            </a:lvl3pPr>
            <a:lvl4pPr marL="1200150" indent="-171450">
              <a:buClr>
                <a:schemeClr val="accent1"/>
              </a:buClr>
              <a:buSzPct val="100000"/>
              <a:buFont typeface="Arial" panose="020B0604020202020204" pitchFamily="34" charset="0"/>
              <a:buChar char="•"/>
              <a:defRPr/>
            </a:lvl4pPr>
            <a:lvl5pPr>
              <a:buSzPct val="100000"/>
              <a:buFontTx/>
              <a:buBlip>
                <a:blip r:embed="rId3"/>
              </a:buBlip>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8605519"/>
      </p:ext>
    </p:extLst>
  </p:cSld>
  <p:clrMapOvr>
    <a:masterClrMapping/>
  </p:clrMapOvr>
  <p:extLst mod="1">
    <p:ext uri="{DCECCB84-F9BA-43D5-87BE-67443E8EF086}">
      <p15:sldGuideLst xmlns:p15="http://schemas.microsoft.com/office/powerpoint/2012/main">
        <p15:guide id="1" pos="4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pter 3">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786A3F64-02E7-4730-8848-0FF14D0DE077}" type="datetime1">
              <a:rPr lang="zh-CN" altLang="en-US" smtClean="0"/>
              <a:t>2020/7/13</a:t>
            </a:fld>
            <a:endParaRPr lang="fr-FR"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6922" y="5820290"/>
            <a:ext cx="955297" cy="8172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11015" y="1388185"/>
            <a:ext cx="878837" cy="620178"/>
          </a:xfrm>
          <a:prstGeom prst="rect">
            <a:avLst/>
          </a:prstGeom>
        </p:spPr>
      </p:pic>
      <p:sp>
        <p:nvSpPr>
          <p:cNvPr id="8" name="Text Placeholder 9"/>
          <p:cNvSpPr>
            <a:spLocks noGrp="1"/>
          </p:cNvSpPr>
          <p:nvPr>
            <p:ph type="body" sz="quarter" idx="11" hasCustomPrompt="1"/>
          </p:nvPr>
        </p:nvSpPr>
        <p:spPr>
          <a:xfrm>
            <a:off x="2189852" y="1388185"/>
            <a:ext cx="5789613" cy="767152"/>
          </a:xfrm>
        </p:spPr>
        <p:txBody>
          <a:bodyPr/>
          <a:lstStyle>
            <a:lvl1pPr>
              <a:defRPr sz="3000">
                <a:solidFill>
                  <a:schemeClr val="bg1"/>
                </a:solidFill>
              </a:defRPr>
            </a:lvl1pPr>
          </a:lstStyle>
          <a:p>
            <a:pPr lvl="0"/>
            <a:r>
              <a:rPr lang="fr-FR" dirty="0"/>
              <a:t>TITLE OF THE CHAPTER</a:t>
            </a:r>
            <a:endParaRPr lang="en-US" dirty="0"/>
          </a:p>
        </p:txBody>
      </p:sp>
      <p:sp>
        <p:nvSpPr>
          <p:cNvPr id="9" name="Text Placeholder 11"/>
          <p:cNvSpPr>
            <a:spLocks noGrp="1"/>
          </p:cNvSpPr>
          <p:nvPr>
            <p:ph type="body" sz="quarter" idx="12" hasCustomPrompt="1"/>
          </p:nvPr>
        </p:nvSpPr>
        <p:spPr>
          <a:xfrm>
            <a:off x="2189852" y="2121734"/>
            <a:ext cx="5029469" cy="577850"/>
          </a:xfrm>
        </p:spPr>
        <p:txBody>
          <a:bodyPr/>
          <a:lstStyle>
            <a:lvl1pPr marL="0" marR="0" indent="0" algn="l" defTabSz="3429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pPr marL="0" marR="0" lvl="0" indent="0" algn="l" defTabSz="3429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fr-FR" sz="2100" b="0" dirty="0"/>
              <a:t>SUBTITLE OF THE CHAPTER</a:t>
            </a:r>
          </a:p>
        </p:txBody>
      </p:sp>
    </p:spTree>
    <p:extLst>
      <p:ext uri="{BB962C8B-B14F-4D97-AF65-F5344CB8AC3E}">
        <p14:creationId xmlns:p14="http://schemas.microsoft.com/office/powerpoint/2010/main" val="3701944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75193" y="339279"/>
            <a:ext cx="10972800" cy="638317"/>
          </a:xfrm>
        </p:spPr>
        <p:txBody>
          <a:bodyPr/>
          <a:lstStyle>
            <a:lvl1pPr>
              <a:defRPr>
                <a:solidFill>
                  <a:srgbClr val="004047"/>
                </a:solidFill>
                <a:latin typeface="Century Gothic" panose="020B0502020202020204" pitchFamily="34" charset="0"/>
              </a:defRPr>
            </a:lvl1pPr>
          </a:lstStyle>
          <a:p>
            <a:r>
              <a:rPr lang="fr-FR" dirty="0"/>
              <a:t>SLIDE title </a:t>
            </a:r>
          </a:p>
        </p:txBody>
      </p:sp>
      <p:sp>
        <p:nvSpPr>
          <p:cNvPr id="4" name="Espace réservé de la date 3"/>
          <p:cNvSpPr>
            <a:spLocks noGrp="1"/>
          </p:cNvSpPr>
          <p:nvPr>
            <p:ph type="dt" sz="half" idx="10"/>
          </p:nvPr>
        </p:nvSpPr>
        <p:spPr/>
        <p:txBody>
          <a:bodyPr/>
          <a:lstStyle/>
          <a:p>
            <a:fld id="{715AD872-1FC2-4F59-BB1C-0CF503D2783B}" type="datetime1">
              <a:rPr lang="zh-CN" altLang="en-US" smtClean="0"/>
              <a:t>2020/7/13</a:t>
            </a:fld>
            <a:endParaRPr lang="fr-FR"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199" y="337674"/>
            <a:ext cx="744995" cy="525729"/>
          </a:xfrm>
          <a:prstGeom prst="rect">
            <a:avLst/>
          </a:prstGeom>
        </p:spPr>
      </p:pic>
      <p:sp>
        <p:nvSpPr>
          <p:cNvPr id="7" name="Espace réservé du contenu 2"/>
          <p:cNvSpPr>
            <a:spLocks noGrp="1"/>
          </p:cNvSpPr>
          <p:nvPr>
            <p:ph idx="1"/>
          </p:nvPr>
        </p:nvSpPr>
        <p:spPr>
          <a:xfrm>
            <a:off x="884903" y="1372798"/>
            <a:ext cx="10972800" cy="4889981"/>
          </a:xfrm>
          <a:prstGeom prst="rect">
            <a:avLst/>
          </a:prstGeom>
        </p:spPr>
        <p:txBody>
          <a:bodyPr/>
          <a:lstStyle>
            <a:lvl2pPr marL="557213" indent="-214313">
              <a:buClr>
                <a:schemeClr val="accent1"/>
              </a:buClr>
              <a:buSzPct val="100000"/>
              <a:buFont typeface="Arial" panose="020B0604020202020204" pitchFamily="34" charset="0"/>
              <a:buChar char="•"/>
              <a:defRPr baseline="0"/>
            </a:lvl2pPr>
            <a:lvl3pPr marL="857250" indent="-171450">
              <a:buClr>
                <a:schemeClr val="accent1"/>
              </a:buClr>
              <a:buSzPct val="50000"/>
              <a:buFont typeface="Courier New" panose="02070309020205020404" pitchFamily="49" charset="0"/>
              <a:buChar char="o"/>
              <a:defRPr/>
            </a:lvl3pPr>
            <a:lvl4pPr marL="1200150" indent="-171450">
              <a:buClr>
                <a:schemeClr val="accent1"/>
              </a:buClr>
              <a:buSzPct val="100000"/>
              <a:buFont typeface="Arial" panose="020B0604020202020204" pitchFamily="34" charset="0"/>
              <a:buChar char="•"/>
              <a:defRPr/>
            </a:lvl4pPr>
            <a:lvl5pPr>
              <a:buSzPct val="100000"/>
              <a:buFontTx/>
              <a:buBlip>
                <a:blip r:embed="rId3"/>
              </a:buBlip>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28635385"/>
      </p:ext>
    </p:extLst>
  </p:cSld>
  <p:clrMapOvr>
    <a:masterClrMapping/>
  </p:clrMapOvr>
  <p:extLst mod="1">
    <p:ext uri="{DCECCB84-F9BA-43D5-87BE-67443E8EF086}">
      <p15:sldGuideLst xmlns:p15="http://schemas.microsoft.com/office/powerpoint/2012/main">
        <p15:guide id="1" pos="4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1B4A4A9-E288-426A-A935-E147320F9A07}" type="datetime1">
              <a:rPr lang="zh-CN" altLang="en-US" smtClean="0"/>
              <a:t>2020/7/13</a:t>
            </a:fld>
            <a:endParaRPr lang="fr-F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0347" y="685313"/>
            <a:ext cx="2613043" cy="1991470"/>
          </a:xfrm>
          <a:prstGeom prst="rect">
            <a:avLst/>
          </a:prstGeom>
        </p:spPr>
      </p:pic>
      <p:sp>
        <p:nvSpPr>
          <p:cNvPr id="10" name="Text Placeholder 9"/>
          <p:cNvSpPr>
            <a:spLocks noGrp="1"/>
          </p:cNvSpPr>
          <p:nvPr>
            <p:ph type="body" sz="quarter" idx="11" hasCustomPrompt="1"/>
          </p:nvPr>
        </p:nvSpPr>
        <p:spPr>
          <a:xfrm>
            <a:off x="3059684" y="2517200"/>
            <a:ext cx="6273800" cy="1635876"/>
          </a:xfrm>
          <a:prstGeom prst="rect">
            <a:avLst/>
          </a:prstGeom>
        </p:spPr>
        <p:txBody>
          <a:bodyPr>
            <a:normAutofit/>
          </a:bodyPr>
          <a:lstStyle>
            <a:lvl1pPr>
              <a:defRPr sz="6000"/>
            </a:lvl1pPr>
          </a:lstStyle>
          <a:p>
            <a:pPr lvl="0"/>
            <a:r>
              <a:rPr lang="en-US" dirty="0"/>
              <a:t>QUESTIONS?</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2163" y="31114"/>
            <a:ext cx="1592989" cy="1308398"/>
          </a:xfrm>
          <a:prstGeom prst="rect">
            <a:avLst/>
          </a:prstGeom>
        </p:spPr>
      </p:pic>
    </p:spTree>
    <p:extLst>
      <p:ext uri="{BB962C8B-B14F-4D97-AF65-F5344CB8AC3E}">
        <p14:creationId xmlns:p14="http://schemas.microsoft.com/office/powerpoint/2010/main" val="118840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C15DF711-4A96-490A-A429-CEDA3BBE374F}" type="datetime1">
              <a:rPr lang="zh-CN" altLang="en-US" smtClean="0"/>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1745214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A5D96F4-685E-488E-8B3E-7923B475486E}" type="datetime1">
              <a:rPr lang="zh-CN" altLang="en-US" smtClean="0"/>
              <a:t>2020/7/13</a:t>
            </a:fld>
            <a:endParaRPr lang="fr-FR" dirty="0"/>
          </a:p>
        </p:txBody>
      </p:sp>
      <p:sp>
        <p:nvSpPr>
          <p:cNvPr id="10" name="Text Placeholder 9"/>
          <p:cNvSpPr>
            <a:spLocks noGrp="1"/>
          </p:cNvSpPr>
          <p:nvPr>
            <p:ph type="body" sz="quarter" idx="11" hasCustomPrompt="1"/>
          </p:nvPr>
        </p:nvSpPr>
        <p:spPr>
          <a:xfrm>
            <a:off x="2835276" y="1288763"/>
            <a:ext cx="6389237" cy="1491665"/>
          </a:xfrm>
          <a:prstGeom prst="rect">
            <a:avLst/>
          </a:prstGeom>
        </p:spPr>
        <p:txBody>
          <a:bodyPr>
            <a:noAutofit/>
          </a:bodyPr>
          <a:lstStyle>
            <a:lvl1pPr>
              <a:defRPr sz="6000" baseline="0"/>
            </a:lvl1pPr>
          </a:lstStyle>
          <a:p>
            <a:pPr lvl="0"/>
            <a:r>
              <a:rPr lang="en-US" dirty="0"/>
              <a:t>THANK YOU!</a:t>
            </a:r>
          </a:p>
        </p:txBody>
      </p:sp>
      <p:sp>
        <p:nvSpPr>
          <p:cNvPr id="13" name="Text Placeholder 12"/>
          <p:cNvSpPr>
            <a:spLocks noGrp="1"/>
          </p:cNvSpPr>
          <p:nvPr>
            <p:ph type="body" sz="quarter" idx="12" hasCustomPrompt="1"/>
          </p:nvPr>
        </p:nvSpPr>
        <p:spPr>
          <a:xfrm>
            <a:off x="2003052" y="3462848"/>
            <a:ext cx="3865563" cy="399288"/>
          </a:xfrm>
          <a:prstGeom prst="rect">
            <a:avLst/>
          </a:prstGeom>
        </p:spPr>
        <p:txBody>
          <a:bodyPr/>
          <a:lstStyle>
            <a:lvl1pPr>
              <a:defRPr/>
            </a:lvl1pPr>
          </a:lstStyle>
          <a:p>
            <a:pPr lvl="0"/>
            <a:r>
              <a:rPr lang="en-US" dirty="0"/>
              <a:t>Twitter account</a:t>
            </a:r>
          </a:p>
        </p:txBody>
      </p:sp>
      <p:sp>
        <p:nvSpPr>
          <p:cNvPr id="14" name="Text Placeholder 12"/>
          <p:cNvSpPr>
            <a:spLocks noGrp="1"/>
          </p:cNvSpPr>
          <p:nvPr>
            <p:ph type="body" sz="quarter" idx="13" hasCustomPrompt="1"/>
          </p:nvPr>
        </p:nvSpPr>
        <p:spPr>
          <a:xfrm>
            <a:off x="2003052" y="4191882"/>
            <a:ext cx="3865563" cy="399288"/>
          </a:xfrm>
          <a:prstGeom prst="rect">
            <a:avLst/>
          </a:prstGeom>
        </p:spPr>
        <p:txBody>
          <a:bodyPr/>
          <a:lstStyle>
            <a:lvl1pPr>
              <a:defRPr/>
            </a:lvl1pPr>
          </a:lstStyle>
          <a:p>
            <a:pPr lvl="0"/>
            <a:r>
              <a:rPr lang="en-US" dirty="0"/>
              <a:t>LinkedIn account</a:t>
            </a:r>
          </a:p>
        </p:txBody>
      </p:sp>
      <p:sp>
        <p:nvSpPr>
          <p:cNvPr id="16" name="Text Placeholder 12"/>
          <p:cNvSpPr>
            <a:spLocks noGrp="1"/>
          </p:cNvSpPr>
          <p:nvPr>
            <p:ph type="body" sz="quarter" idx="15" hasCustomPrompt="1"/>
          </p:nvPr>
        </p:nvSpPr>
        <p:spPr>
          <a:xfrm>
            <a:off x="2050175" y="4920916"/>
            <a:ext cx="3865563" cy="399288"/>
          </a:xfrm>
          <a:prstGeom prst="rect">
            <a:avLst/>
          </a:prstGeom>
        </p:spPr>
        <p:txBody>
          <a:bodyPr/>
          <a:lstStyle>
            <a:lvl1pPr>
              <a:defRPr/>
            </a:lvl1pPr>
          </a:lstStyle>
          <a:p>
            <a:pPr lvl="0"/>
            <a:r>
              <a:rPr lang="en-US" dirty="0"/>
              <a:t>Website page</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70144" y="4000155"/>
            <a:ext cx="5118339" cy="2857847"/>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042" y="66866"/>
            <a:ext cx="1592989" cy="1308398"/>
          </a:xfrm>
          <a:prstGeom prst="rect">
            <a:avLst/>
          </a:prstGeom>
        </p:spPr>
      </p:pic>
      <p:sp>
        <p:nvSpPr>
          <p:cNvPr id="20" name="Text Placeholder 12"/>
          <p:cNvSpPr>
            <a:spLocks noGrp="1"/>
          </p:cNvSpPr>
          <p:nvPr>
            <p:ph type="body" sz="quarter" idx="16" hasCustomPrompt="1"/>
          </p:nvPr>
        </p:nvSpPr>
        <p:spPr>
          <a:xfrm>
            <a:off x="2062471" y="5649950"/>
            <a:ext cx="3865563" cy="399288"/>
          </a:xfrm>
          <a:prstGeom prst="rect">
            <a:avLst/>
          </a:prstGeom>
        </p:spPr>
        <p:txBody>
          <a:bodyPr/>
          <a:lstStyle>
            <a:lvl1pPr>
              <a:defRPr/>
            </a:lvl1pPr>
          </a:lstStyle>
          <a:p>
            <a:pPr lvl="0"/>
            <a:r>
              <a:rPr lang="en-US" dirty="0" err="1"/>
              <a:t>MyNetwork</a:t>
            </a:r>
            <a:r>
              <a:rPr lang="en-US" dirty="0"/>
              <a:t> group</a:t>
            </a:r>
          </a:p>
        </p:txBody>
      </p:sp>
    </p:spTree>
    <p:extLst>
      <p:ext uri="{BB962C8B-B14F-4D97-AF65-F5344CB8AC3E}">
        <p14:creationId xmlns:p14="http://schemas.microsoft.com/office/powerpoint/2010/main" val="13382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613F4DB-78C6-4B7B-B6FD-C92FF83AE10C}" type="datetime1">
              <a:rPr lang="zh-CN" altLang="en-US" smtClean="0"/>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1525821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F2F005-4000-4E5A-AE16-0C0390B89DFC}" type="datetime1">
              <a:rPr lang="zh-CN" altLang="en-US" smtClean="0"/>
              <a:t>2020/7/13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8228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82A75E-A0DB-46FA-9BF9-FBF03ACCED81}" type="datetime1">
              <a:rPr lang="zh-CN" altLang="en-US" smtClean="0"/>
              <a:t>2020/7/13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3577761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DFFBA83-D7C0-43B5-AC8F-F0AFF45325DF}" type="datetime1">
              <a:rPr lang="zh-CN" altLang="en-US" smtClean="0"/>
              <a:t>2020/7/13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1479758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BA3B3D-FD47-4969-B18E-459717C56E88}" type="datetime1">
              <a:rPr lang="zh-CN" altLang="en-US" smtClean="0"/>
              <a:t>2020/7/13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1878736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72873E8-4DC4-40CF-9EF2-17C9EC737D68}" type="datetime1">
              <a:rPr lang="zh-CN" altLang="en-US" smtClean="0"/>
              <a:t>2020/7/13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100395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D3F1474-1175-4C4F-8EF1-B17811ABA226}" type="datetime1">
              <a:rPr lang="zh-CN" altLang="en-US" smtClean="0"/>
              <a:t>2020/7/13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2371905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F6DB36-890D-4C6F-B4F9-39D9521629EE}" type="datetime1">
              <a:rPr lang="zh-CN" altLang="en-US" smtClean="0"/>
              <a:t>2020/7/13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6D08C-9657-4CD9-9769-8E3AF8D6C685}" type="slidenum">
              <a:rPr lang="zh-CN" altLang="en-US" smtClean="0"/>
              <a:t>‹#›</a:t>
            </a:fld>
            <a:endParaRPr lang="zh-CN" altLang="en-US"/>
          </a:p>
        </p:txBody>
      </p:sp>
    </p:spTree>
    <p:extLst>
      <p:ext uri="{BB962C8B-B14F-4D97-AF65-F5344CB8AC3E}">
        <p14:creationId xmlns:p14="http://schemas.microsoft.com/office/powerpoint/2010/main" val="122913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tags" Target="../tags/tag40.xml"/><Relationship Id="rId5" Type="http://schemas.openxmlformats.org/officeDocument/2006/relationships/image" Target="../media/image12.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image" Target="../media/image28.jpeg"/><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image" Target="../media/image25.jpeg"/><Relationship Id="rId2" Type="http://schemas.openxmlformats.org/officeDocument/2006/relationships/tags" Target="../tags/tag42.xml"/><Relationship Id="rId16" Type="http://schemas.openxmlformats.org/officeDocument/2006/relationships/image" Target="../media/image27.jpe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slideLayout" Target="../slideLayouts/slideLayout6.xml"/><Relationship Id="rId10" Type="http://schemas.openxmlformats.org/officeDocument/2006/relationships/tags" Target="../tags/tag50.xml"/><Relationship Id="rId19" Type="http://schemas.openxmlformats.org/officeDocument/2006/relationships/image" Target="../media/image12.pn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s>
</file>

<file path=ppt/slides/_rels/slide12.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image" Target="../media/image29.jpeg"/><Relationship Id="rId3" Type="http://schemas.openxmlformats.org/officeDocument/2006/relationships/tags" Target="../tags/tag57.xml"/><Relationship Id="rId21" Type="http://schemas.openxmlformats.org/officeDocument/2006/relationships/tags" Target="../tags/tag75.xml"/><Relationship Id="rId7" Type="http://schemas.openxmlformats.org/officeDocument/2006/relationships/tags" Target="../tags/tag61.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slideLayout" Target="../slideLayouts/slideLayout6.xml"/><Relationship Id="rId2" Type="http://schemas.openxmlformats.org/officeDocument/2006/relationships/tags" Target="../tags/tag56.xml"/><Relationship Id="rId16" Type="http://schemas.openxmlformats.org/officeDocument/2006/relationships/tags" Target="../tags/tag70.xml"/><Relationship Id="rId20" Type="http://schemas.openxmlformats.org/officeDocument/2006/relationships/tags" Target="../tags/tag74.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tags" Target="../tags/tag78.xml"/><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tags" Target="../tags/tag77.xml"/><Relationship Id="rId28" Type="http://schemas.openxmlformats.org/officeDocument/2006/relationships/image" Target="../media/image12.png"/><Relationship Id="rId10" Type="http://schemas.openxmlformats.org/officeDocument/2006/relationships/tags" Target="../tags/tag64.xml"/><Relationship Id="rId19" Type="http://schemas.openxmlformats.org/officeDocument/2006/relationships/tags" Target="../tags/tag73.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tags" Target="../tags/tag91.xml"/><Relationship Id="rId18" Type="http://schemas.openxmlformats.org/officeDocument/2006/relationships/slideLayout" Target="../slideLayouts/slideLayout7.xml"/><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tags" Target="../tags/tag90.xml"/><Relationship Id="rId17" Type="http://schemas.openxmlformats.org/officeDocument/2006/relationships/tags" Target="../tags/tag95.xml"/><Relationship Id="rId2" Type="http://schemas.openxmlformats.org/officeDocument/2006/relationships/tags" Target="../tags/tag80.xml"/><Relationship Id="rId16" Type="http://schemas.openxmlformats.org/officeDocument/2006/relationships/tags" Target="../tags/tag94.xml"/><Relationship Id="rId20" Type="http://schemas.openxmlformats.org/officeDocument/2006/relationships/image" Target="../media/image12.png"/><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tags" Target="../tags/tag89.xml"/><Relationship Id="rId5" Type="http://schemas.openxmlformats.org/officeDocument/2006/relationships/tags" Target="../tags/tag83.xml"/><Relationship Id="rId15" Type="http://schemas.openxmlformats.org/officeDocument/2006/relationships/tags" Target="../tags/tag93.xml"/><Relationship Id="rId10" Type="http://schemas.openxmlformats.org/officeDocument/2006/relationships/tags" Target="../tags/tag88.xml"/><Relationship Id="rId19" Type="http://schemas.openxmlformats.org/officeDocument/2006/relationships/image" Target="../media/image35.jpeg"/><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tags" Target="../tags/tag9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96.xml"/><Relationship Id="rId6" Type="http://schemas.openxmlformats.org/officeDocument/2006/relationships/image" Target="../media/image12.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xml"/><Relationship Id="rId7" Type="http://schemas.openxmlformats.org/officeDocument/2006/relationships/image" Target="../media/image39.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tags" Target="../tags/tag109.xml"/><Relationship Id="rId18" Type="http://schemas.openxmlformats.org/officeDocument/2006/relationships/tags" Target="../tags/tag114.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tags" Target="../tags/tag108.xml"/><Relationship Id="rId17" Type="http://schemas.openxmlformats.org/officeDocument/2006/relationships/tags" Target="../tags/tag113.xml"/><Relationship Id="rId2" Type="http://schemas.openxmlformats.org/officeDocument/2006/relationships/tags" Target="../tags/tag98.xml"/><Relationship Id="rId16" Type="http://schemas.openxmlformats.org/officeDocument/2006/relationships/tags" Target="../tags/tag112.xml"/><Relationship Id="rId20" Type="http://schemas.openxmlformats.org/officeDocument/2006/relationships/image" Target="../media/image12.pn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5" Type="http://schemas.openxmlformats.org/officeDocument/2006/relationships/tags" Target="../tags/tag111.xml"/><Relationship Id="rId10" Type="http://schemas.openxmlformats.org/officeDocument/2006/relationships/tags" Target="../tags/tag106.xml"/><Relationship Id="rId19" Type="http://schemas.openxmlformats.org/officeDocument/2006/relationships/slideLayout" Target="../slideLayouts/slideLayout7.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tags" Target="../tags/tag110.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tags" Target="../tags/tag127.xml"/><Relationship Id="rId18" Type="http://schemas.openxmlformats.org/officeDocument/2006/relationships/slideLayout" Target="../slideLayouts/slideLayout7.xml"/><Relationship Id="rId26" Type="http://schemas.openxmlformats.org/officeDocument/2006/relationships/image" Target="../media/image12.png"/><Relationship Id="rId3" Type="http://schemas.openxmlformats.org/officeDocument/2006/relationships/tags" Target="../tags/tag117.xml"/><Relationship Id="rId21" Type="http://schemas.openxmlformats.org/officeDocument/2006/relationships/image" Target="../media/image36.jpeg"/><Relationship Id="rId7" Type="http://schemas.openxmlformats.org/officeDocument/2006/relationships/tags" Target="../tags/tag121.xml"/><Relationship Id="rId12" Type="http://schemas.openxmlformats.org/officeDocument/2006/relationships/tags" Target="../tags/tag126.xml"/><Relationship Id="rId17" Type="http://schemas.openxmlformats.org/officeDocument/2006/relationships/tags" Target="../tags/tag131.xml"/><Relationship Id="rId25" Type="http://schemas.openxmlformats.org/officeDocument/2006/relationships/image" Target="../media/image45.jpeg"/><Relationship Id="rId2" Type="http://schemas.openxmlformats.org/officeDocument/2006/relationships/tags" Target="../tags/tag116.xml"/><Relationship Id="rId16" Type="http://schemas.openxmlformats.org/officeDocument/2006/relationships/tags" Target="../tags/tag130.xml"/><Relationship Id="rId20" Type="http://schemas.openxmlformats.org/officeDocument/2006/relationships/image" Target="../media/image41.jpeg"/><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tags" Target="../tags/tag125.xml"/><Relationship Id="rId24" Type="http://schemas.openxmlformats.org/officeDocument/2006/relationships/image" Target="../media/image44.jpeg"/><Relationship Id="rId5" Type="http://schemas.openxmlformats.org/officeDocument/2006/relationships/tags" Target="../tags/tag119.xml"/><Relationship Id="rId15" Type="http://schemas.openxmlformats.org/officeDocument/2006/relationships/tags" Target="../tags/tag129.xml"/><Relationship Id="rId23" Type="http://schemas.openxmlformats.org/officeDocument/2006/relationships/image" Target="../media/image43.jpeg"/><Relationship Id="rId10" Type="http://schemas.openxmlformats.org/officeDocument/2006/relationships/tags" Target="../tags/tag124.xml"/><Relationship Id="rId19" Type="http://schemas.openxmlformats.org/officeDocument/2006/relationships/image" Target="../media/image40.jpeg"/><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tags" Target="../tags/tag128.xml"/><Relationship Id="rId22"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tags" Target="../tags/tag144.xml"/><Relationship Id="rId18" Type="http://schemas.openxmlformats.org/officeDocument/2006/relationships/tags" Target="../tags/tag149.xml"/><Relationship Id="rId3" Type="http://schemas.openxmlformats.org/officeDocument/2006/relationships/tags" Target="../tags/tag134.xml"/><Relationship Id="rId21" Type="http://schemas.openxmlformats.org/officeDocument/2006/relationships/image" Target="../media/image12.png"/><Relationship Id="rId7" Type="http://schemas.openxmlformats.org/officeDocument/2006/relationships/tags" Target="../tags/tag138.xml"/><Relationship Id="rId12" Type="http://schemas.openxmlformats.org/officeDocument/2006/relationships/tags" Target="../tags/tag143.xml"/><Relationship Id="rId17" Type="http://schemas.openxmlformats.org/officeDocument/2006/relationships/tags" Target="../tags/tag148.xml"/><Relationship Id="rId2" Type="http://schemas.openxmlformats.org/officeDocument/2006/relationships/tags" Target="../tags/tag133.xml"/><Relationship Id="rId16" Type="http://schemas.openxmlformats.org/officeDocument/2006/relationships/tags" Target="../tags/tag147.xml"/><Relationship Id="rId20" Type="http://schemas.openxmlformats.org/officeDocument/2006/relationships/image" Target="../media/image46.jpeg"/><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tags" Target="../tags/tag142.xml"/><Relationship Id="rId5" Type="http://schemas.openxmlformats.org/officeDocument/2006/relationships/tags" Target="../tags/tag136.xml"/><Relationship Id="rId15" Type="http://schemas.openxmlformats.org/officeDocument/2006/relationships/tags" Target="../tags/tag146.xml"/><Relationship Id="rId10" Type="http://schemas.openxmlformats.org/officeDocument/2006/relationships/tags" Target="../tags/tag141.xml"/><Relationship Id="rId19" Type="http://schemas.openxmlformats.org/officeDocument/2006/relationships/slideLayout" Target="../slideLayouts/slideLayout7.xml"/><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tags" Target="../tags/tag145.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12.png"/><Relationship Id="rId5" Type="http://schemas.openxmlformats.org/officeDocument/2006/relationships/tags" Target="../tags/tag154.xml"/><Relationship Id="rId10" Type="http://schemas.openxmlformats.org/officeDocument/2006/relationships/image" Target="../media/image48.jpeg"/><Relationship Id="rId4" Type="http://schemas.openxmlformats.org/officeDocument/2006/relationships/tags" Target="../tags/tag153.xml"/><Relationship Id="rId9" Type="http://schemas.openxmlformats.org/officeDocument/2006/relationships/image" Target="../media/image47.jpeg"/></Relationships>
</file>

<file path=ppt/slides/_rels/slide23.xml.rels><?xml version="1.0" encoding="UTF-8" standalone="yes"?>
<Relationships xmlns="http://schemas.openxmlformats.org/package/2006/relationships"><Relationship Id="rId13" Type="http://schemas.openxmlformats.org/officeDocument/2006/relationships/tags" Target="../tags/tag169.xml"/><Relationship Id="rId18" Type="http://schemas.openxmlformats.org/officeDocument/2006/relationships/tags" Target="../tags/tag174.xml"/><Relationship Id="rId26" Type="http://schemas.openxmlformats.org/officeDocument/2006/relationships/tags" Target="../tags/tag182.xml"/><Relationship Id="rId39" Type="http://schemas.openxmlformats.org/officeDocument/2006/relationships/tags" Target="../tags/tag195.xml"/><Relationship Id="rId21" Type="http://schemas.openxmlformats.org/officeDocument/2006/relationships/tags" Target="../tags/tag177.xml"/><Relationship Id="rId34" Type="http://schemas.openxmlformats.org/officeDocument/2006/relationships/tags" Target="../tags/tag190.xml"/><Relationship Id="rId42" Type="http://schemas.openxmlformats.org/officeDocument/2006/relationships/tags" Target="../tags/tag198.xml"/><Relationship Id="rId47" Type="http://schemas.openxmlformats.org/officeDocument/2006/relationships/tags" Target="../tags/tag203.xml"/><Relationship Id="rId50" Type="http://schemas.openxmlformats.org/officeDocument/2006/relationships/image" Target="../media/image12.png"/><Relationship Id="rId7" Type="http://schemas.openxmlformats.org/officeDocument/2006/relationships/tags" Target="../tags/tag163.xml"/><Relationship Id="rId2" Type="http://schemas.openxmlformats.org/officeDocument/2006/relationships/tags" Target="../tags/tag158.xml"/><Relationship Id="rId16" Type="http://schemas.openxmlformats.org/officeDocument/2006/relationships/tags" Target="../tags/tag172.xml"/><Relationship Id="rId29" Type="http://schemas.openxmlformats.org/officeDocument/2006/relationships/tags" Target="../tags/tag185.xml"/><Relationship Id="rId11" Type="http://schemas.openxmlformats.org/officeDocument/2006/relationships/tags" Target="../tags/tag167.xml"/><Relationship Id="rId24" Type="http://schemas.openxmlformats.org/officeDocument/2006/relationships/tags" Target="../tags/tag180.xml"/><Relationship Id="rId32" Type="http://schemas.openxmlformats.org/officeDocument/2006/relationships/tags" Target="../tags/tag188.xml"/><Relationship Id="rId37" Type="http://schemas.openxmlformats.org/officeDocument/2006/relationships/tags" Target="../tags/tag193.xml"/><Relationship Id="rId40" Type="http://schemas.openxmlformats.org/officeDocument/2006/relationships/tags" Target="../tags/tag196.xml"/><Relationship Id="rId45" Type="http://schemas.openxmlformats.org/officeDocument/2006/relationships/tags" Target="../tags/tag201.xml"/><Relationship Id="rId5" Type="http://schemas.openxmlformats.org/officeDocument/2006/relationships/tags" Target="../tags/tag161.xml"/><Relationship Id="rId15" Type="http://schemas.openxmlformats.org/officeDocument/2006/relationships/tags" Target="../tags/tag171.xml"/><Relationship Id="rId23" Type="http://schemas.openxmlformats.org/officeDocument/2006/relationships/tags" Target="../tags/tag179.xml"/><Relationship Id="rId28" Type="http://schemas.openxmlformats.org/officeDocument/2006/relationships/tags" Target="../tags/tag184.xml"/><Relationship Id="rId36" Type="http://schemas.openxmlformats.org/officeDocument/2006/relationships/tags" Target="../tags/tag192.xml"/><Relationship Id="rId49" Type="http://schemas.openxmlformats.org/officeDocument/2006/relationships/slideLayout" Target="../slideLayouts/slideLayout6.xml"/><Relationship Id="rId10" Type="http://schemas.openxmlformats.org/officeDocument/2006/relationships/tags" Target="../tags/tag166.xml"/><Relationship Id="rId19" Type="http://schemas.openxmlformats.org/officeDocument/2006/relationships/tags" Target="../tags/tag175.xml"/><Relationship Id="rId31" Type="http://schemas.openxmlformats.org/officeDocument/2006/relationships/tags" Target="../tags/tag187.xml"/><Relationship Id="rId44" Type="http://schemas.openxmlformats.org/officeDocument/2006/relationships/tags" Target="../tags/tag200.xml"/><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tags" Target="../tags/tag170.xml"/><Relationship Id="rId22" Type="http://schemas.openxmlformats.org/officeDocument/2006/relationships/tags" Target="../tags/tag178.xml"/><Relationship Id="rId27" Type="http://schemas.openxmlformats.org/officeDocument/2006/relationships/tags" Target="../tags/tag183.xml"/><Relationship Id="rId30" Type="http://schemas.openxmlformats.org/officeDocument/2006/relationships/tags" Target="../tags/tag186.xml"/><Relationship Id="rId35" Type="http://schemas.openxmlformats.org/officeDocument/2006/relationships/tags" Target="../tags/tag191.xml"/><Relationship Id="rId43" Type="http://schemas.openxmlformats.org/officeDocument/2006/relationships/tags" Target="../tags/tag199.xml"/><Relationship Id="rId48" Type="http://schemas.openxmlformats.org/officeDocument/2006/relationships/tags" Target="../tags/tag204.xml"/><Relationship Id="rId8" Type="http://schemas.openxmlformats.org/officeDocument/2006/relationships/tags" Target="../tags/tag164.xml"/><Relationship Id="rId3" Type="http://schemas.openxmlformats.org/officeDocument/2006/relationships/tags" Target="../tags/tag159.xml"/><Relationship Id="rId12" Type="http://schemas.openxmlformats.org/officeDocument/2006/relationships/tags" Target="../tags/tag168.xml"/><Relationship Id="rId17" Type="http://schemas.openxmlformats.org/officeDocument/2006/relationships/tags" Target="../tags/tag173.xml"/><Relationship Id="rId25" Type="http://schemas.openxmlformats.org/officeDocument/2006/relationships/tags" Target="../tags/tag181.xml"/><Relationship Id="rId33" Type="http://schemas.openxmlformats.org/officeDocument/2006/relationships/tags" Target="../tags/tag189.xml"/><Relationship Id="rId38" Type="http://schemas.openxmlformats.org/officeDocument/2006/relationships/tags" Target="../tags/tag194.xml"/><Relationship Id="rId46" Type="http://schemas.openxmlformats.org/officeDocument/2006/relationships/tags" Target="../tags/tag202.xml"/><Relationship Id="rId20" Type="http://schemas.openxmlformats.org/officeDocument/2006/relationships/tags" Target="../tags/tag176.xml"/><Relationship Id="rId41" Type="http://schemas.openxmlformats.org/officeDocument/2006/relationships/tags" Target="../tags/tag197.xml"/><Relationship Id="rId1" Type="http://schemas.openxmlformats.org/officeDocument/2006/relationships/tags" Target="../tags/tag157.xml"/><Relationship Id="rId6" Type="http://schemas.openxmlformats.org/officeDocument/2006/relationships/tags" Target="../tags/tag16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6.jpeg"/><Relationship Id="rId18" Type="http://schemas.openxmlformats.org/officeDocument/2006/relationships/image" Target="../media/image12.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tags" Target="../tags/tag5.xml"/><Relationship Id="rId16" Type="http://schemas.openxmlformats.org/officeDocument/2006/relationships/image" Target="../media/image19.jpe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4.jpeg"/><Relationship Id="rId5" Type="http://schemas.openxmlformats.org/officeDocument/2006/relationships/tags" Target="../tags/tag8.xml"/><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tags" Target="../tags/tag7.xml"/><Relationship Id="rId9" Type="http://schemas.openxmlformats.org/officeDocument/2006/relationships/slideLayout" Target="../slideLayouts/slideLayout7.xml"/><Relationship Id="rId1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tags" Target="../tags/tag24.xml"/><Relationship Id="rId18" Type="http://schemas.openxmlformats.org/officeDocument/2006/relationships/tags" Target="../tags/tag29.xml"/><Relationship Id="rId26" Type="http://schemas.openxmlformats.org/officeDocument/2006/relationships/image" Target="../media/image12.png"/><Relationship Id="rId3" Type="http://schemas.openxmlformats.org/officeDocument/2006/relationships/tags" Target="../tags/tag14.xml"/><Relationship Id="rId21" Type="http://schemas.openxmlformats.org/officeDocument/2006/relationships/tags" Target="../tags/tag32.xml"/><Relationship Id="rId7" Type="http://schemas.openxmlformats.org/officeDocument/2006/relationships/tags" Target="../tags/tag18.xml"/><Relationship Id="rId12" Type="http://schemas.openxmlformats.org/officeDocument/2006/relationships/tags" Target="../tags/tag23.xml"/><Relationship Id="rId17" Type="http://schemas.openxmlformats.org/officeDocument/2006/relationships/tags" Target="../tags/tag28.xml"/><Relationship Id="rId25" Type="http://schemas.openxmlformats.org/officeDocument/2006/relationships/slideLayout" Target="../slideLayouts/slideLayout7.xml"/><Relationship Id="rId2" Type="http://schemas.openxmlformats.org/officeDocument/2006/relationships/tags" Target="../tags/tag13.xml"/><Relationship Id="rId16" Type="http://schemas.openxmlformats.org/officeDocument/2006/relationships/tags" Target="../tags/tag27.xml"/><Relationship Id="rId20" Type="http://schemas.openxmlformats.org/officeDocument/2006/relationships/tags" Target="../tags/tag31.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tags" Target="../tags/tag22.xml"/><Relationship Id="rId24" Type="http://schemas.openxmlformats.org/officeDocument/2006/relationships/tags" Target="../tags/tag35.xml"/><Relationship Id="rId5" Type="http://schemas.openxmlformats.org/officeDocument/2006/relationships/tags" Target="../tags/tag16.xml"/><Relationship Id="rId15" Type="http://schemas.openxmlformats.org/officeDocument/2006/relationships/tags" Target="../tags/tag26.xml"/><Relationship Id="rId23" Type="http://schemas.openxmlformats.org/officeDocument/2006/relationships/tags" Target="../tags/tag34.xml"/><Relationship Id="rId10" Type="http://schemas.openxmlformats.org/officeDocument/2006/relationships/tags" Target="../tags/tag21.xml"/><Relationship Id="rId19" Type="http://schemas.openxmlformats.org/officeDocument/2006/relationships/tags" Target="../tags/tag30.xml"/><Relationship Id="rId4" Type="http://schemas.openxmlformats.org/officeDocument/2006/relationships/tags" Target="../tags/tag15.xml"/><Relationship Id="rId9" Type="http://schemas.openxmlformats.org/officeDocument/2006/relationships/tags" Target="../tags/tag20.xml"/><Relationship Id="rId14" Type="http://schemas.openxmlformats.org/officeDocument/2006/relationships/tags" Target="../tags/tag25.xml"/><Relationship Id="rId22" Type="http://schemas.openxmlformats.org/officeDocument/2006/relationships/tags" Target="../tags/tag33.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38.xml"/><Relationship Id="rId7" Type="http://schemas.openxmlformats.org/officeDocument/2006/relationships/image" Target="../media/image22.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1.jpe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tags" Target="../tags/tag39.xml"/><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4294967295"/>
          </p:nvPr>
        </p:nvSpPr>
        <p:spPr>
          <a:xfrm>
            <a:off x="2193465" y="2528400"/>
            <a:ext cx="6677025" cy="1449387"/>
          </a:xfrm>
        </p:spPr>
        <p:txBody>
          <a:bodyPr/>
          <a:lstStyle/>
          <a:p>
            <a:pPr marL="0" indent="0">
              <a:buNone/>
            </a:pPr>
            <a:r>
              <a:rPr lang="en-US" sz="3200" b="1" dirty="0">
                <a:solidFill>
                  <a:schemeClr val="accent1">
                    <a:lumMod val="50000"/>
                  </a:schemeClr>
                </a:solidFill>
              </a:rPr>
              <a:t>COVID-19 Experience of</a:t>
            </a:r>
          </a:p>
          <a:p>
            <a:pPr marL="0" indent="0">
              <a:buNone/>
            </a:pPr>
            <a:r>
              <a:rPr lang="en-US" sz="3200" b="1" dirty="0">
                <a:solidFill>
                  <a:schemeClr val="accent1">
                    <a:lumMod val="50000"/>
                  </a:schemeClr>
                </a:solidFill>
              </a:rPr>
              <a:t>Shenzhen Bus Group</a:t>
            </a:r>
          </a:p>
        </p:txBody>
      </p:sp>
      <p:sp>
        <p:nvSpPr>
          <p:cNvPr id="7" name="Text Placeholder 2"/>
          <p:cNvSpPr>
            <a:spLocks noGrp="1"/>
          </p:cNvSpPr>
          <p:nvPr>
            <p:ph type="body" sz="quarter" idx="4294967295"/>
          </p:nvPr>
        </p:nvSpPr>
        <p:spPr>
          <a:xfrm>
            <a:off x="10724453" y="10446"/>
            <a:ext cx="1467547" cy="406400"/>
          </a:xfrm>
        </p:spPr>
        <p:txBody>
          <a:bodyPr>
            <a:normAutofit fontScale="70000" lnSpcReduction="20000"/>
          </a:bodyPr>
          <a:lstStyle/>
          <a:p>
            <a:pPr marL="0" indent="0">
              <a:buNone/>
            </a:pPr>
            <a:r>
              <a:rPr lang="en-US" dirty="0"/>
              <a:t>13/07/2020</a:t>
            </a:r>
          </a:p>
        </p:txBody>
      </p:sp>
      <p:sp>
        <p:nvSpPr>
          <p:cNvPr id="9" name="Text Placeholder 16"/>
          <p:cNvSpPr>
            <a:spLocks noGrp="1"/>
          </p:cNvSpPr>
          <p:nvPr>
            <p:ph type="body" sz="quarter" idx="4294967295"/>
          </p:nvPr>
        </p:nvSpPr>
        <p:spPr>
          <a:xfrm>
            <a:off x="2193465" y="3978189"/>
            <a:ext cx="6677025" cy="1023937"/>
          </a:xfrm>
        </p:spPr>
        <p:txBody>
          <a:bodyPr>
            <a:normAutofit lnSpcReduction="10000"/>
          </a:bodyPr>
          <a:lstStyle/>
          <a:p>
            <a:pPr marL="0" indent="0">
              <a:buNone/>
            </a:pPr>
            <a:r>
              <a:rPr lang="en-US" sz="1800" b="1" dirty="0">
                <a:solidFill>
                  <a:schemeClr val="accent1">
                    <a:lumMod val="50000"/>
                  </a:schemeClr>
                </a:solidFill>
              </a:rPr>
              <a:t>Hallie Liao</a:t>
            </a:r>
          </a:p>
          <a:p>
            <a:pPr marL="0" indent="0">
              <a:buNone/>
            </a:pPr>
            <a:r>
              <a:rPr lang="en-US" sz="1800" b="1" dirty="0">
                <a:solidFill>
                  <a:schemeClr val="accent1">
                    <a:lumMod val="50000"/>
                  </a:schemeClr>
                </a:solidFill>
              </a:rPr>
              <a:t>Head of International Development Department</a:t>
            </a:r>
          </a:p>
          <a:p>
            <a:pPr marL="0" indent="0">
              <a:buNone/>
            </a:pPr>
            <a:r>
              <a:rPr lang="en-US" sz="1800" b="1" dirty="0">
                <a:solidFill>
                  <a:schemeClr val="accent1">
                    <a:lumMod val="50000"/>
                  </a:schemeClr>
                </a:solidFill>
              </a:rPr>
              <a:t>Shenzhen Bus Group</a:t>
            </a: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02" y="168070"/>
            <a:ext cx="1805682" cy="1295809"/>
          </a:xfrm>
          <a:prstGeom prst="rect">
            <a:avLst/>
          </a:prstGeom>
        </p:spPr>
      </p:pic>
      <p:sp>
        <p:nvSpPr>
          <p:cNvPr id="5" name="灯片编号占位符 4"/>
          <p:cNvSpPr>
            <a:spLocks noGrp="1"/>
          </p:cNvSpPr>
          <p:nvPr>
            <p:ph type="sldNum" sz="quarter" idx="12"/>
          </p:nvPr>
        </p:nvSpPr>
        <p:spPr/>
        <p:txBody>
          <a:bodyPr/>
          <a:lstStyle/>
          <a:p>
            <a:fld id="{5DD6D08C-9657-4CD9-9769-8E3AF8D6C685}" type="slidenum">
              <a:rPr lang="zh-CN" altLang="en-US" smtClean="0"/>
              <a:t>1</a:t>
            </a:fld>
            <a:endParaRPr lang="zh-CN" altLang="en-US"/>
          </a:p>
        </p:txBody>
      </p:sp>
    </p:spTree>
    <p:extLst>
      <p:ext uri="{BB962C8B-B14F-4D97-AF65-F5344CB8AC3E}">
        <p14:creationId xmlns:p14="http://schemas.microsoft.com/office/powerpoint/2010/main" val="3465895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b="1" dirty="0">
                <a:solidFill>
                  <a:schemeClr val="accent1">
                    <a:lumMod val="50000"/>
                  </a:schemeClr>
                </a:solidFill>
              </a:rPr>
              <a:t>"Costa Venezia" Cruise Ship</a:t>
            </a:r>
            <a:endParaRPr lang="zh-CN" altLang="en-US" b="1" dirty="0">
              <a:solidFill>
                <a:schemeClr val="accent1">
                  <a:lumMod val="50000"/>
                </a:schemeClr>
              </a:solidFill>
            </a:endParaRPr>
          </a:p>
        </p:txBody>
      </p:sp>
      <p:grpSp>
        <p:nvGrpSpPr>
          <p:cNvPr id="6" name="组合 5"/>
          <p:cNvGrpSpPr/>
          <p:nvPr/>
        </p:nvGrpSpPr>
        <p:grpSpPr>
          <a:xfrm>
            <a:off x="1219962" y="1500824"/>
            <a:ext cx="9448420" cy="5152308"/>
            <a:chOff x="1219962" y="1500824"/>
            <a:chExt cx="9448420" cy="5152308"/>
          </a:xfrm>
        </p:grpSpPr>
        <p:sp>
          <p:nvSpPr>
            <p:cNvPr id="7" name="文本框 6"/>
            <p:cNvSpPr txBox="1"/>
            <p:nvPr/>
          </p:nvSpPr>
          <p:spPr>
            <a:xfrm>
              <a:off x="1219962" y="1500824"/>
              <a:ext cx="9448420" cy="369332"/>
            </a:xfrm>
            <a:prstGeom prst="rect">
              <a:avLst/>
            </a:prstGeom>
            <a:noFill/>
          </p:spPr>
          <p:txBody>
            <a:bodyPr wrap="none" rtlCol="0">
              <a:spAutoFit/>
            </a:bodyPr>
            <a:lstStyle/>
            <a:p>
              <a:r>
                <a:rPr lang="en-US" altLang="zh-CN" dirty="0"/>
                <a:t>SZBG Immediately launched an emergency evacuation plan mobilizing 70 emergency vehicles.</a:t>
              </a:r>
              <a:endParaRPr lang="zh-CN" altLang="en-US" dirty="0"/>
            </a:p>
          </p:txBody>
        </p:sp>
        <p:sp>
          <p:nvSpPr>
            <p:cNvPr id="8" name="文本框 7"/>
            <p:cNvSpPr txBox="1"/>
            <p:nvPr/>
          </p:nvSpPr>
          <p:spPr>
            <a:xfrm>
              <a:off x="5498902" y="2931728"/>
              <a:ext cx="4689427" cy="1200329"/>
            </a:xfrm>
            <a:prstGeom prst="rect">
              <a:avLst/>
            </a:prstGeom>
            <a:noFill/>
          </p:spPr>
          <p:txBody>
            <a:bodyPr wrap="square" rtlCol="0">
              <a:spAutoFit/>
            </a:bodyPr>
            <a:lstStyle/>
            <a:p>
              <a:pPr algn="just"/>
              <a:r>
                <a:rPr lang="en-US" altLang="zh-CN" dirty="0"/>
                <a:t>Front-line staff participating in this emergency evacuation were equipped with the highest measures including face masks, gloves and protective clothing.</a:t>
              </a:r>
              <a:endParaRPr lang="zh-CN" altLang="en-US" dirty="0"/>
            </a:p>
          </p:txBody>
        </p:sp>
        <p:sp>
          <p:nvSpPr>
            <p:cNvPr id="9" name="文本框 8"/>
            <p:cNvSpPr txBox="1"/>
            <p:nvPr/>
          </p:nvSpPr>
          <p:spPr>
            <a:xfrm>
              <a:off x="5498903" y="5193629"/>
              <a:ext cx="4689426" cy="923330"/>
            </a:xfrm>
            <a:prstGeom prst="rect">
              <a:avLst/>
            </a:prstGeom>
            <a:noFill/>
          </p:spPr>
          <p:txBody>
            <a:bodyPr wrap="square" rtlCol="0">
              <a:spAutoFit/>
            </a:bodyPr>
            <a:lstStyle/>
            <a:p>
              <a:pPr algn="just"/>
              <a:r>
                <a:rPr lang="en-US" altLang="zh-CN" dirty="0"/>
                <a:t>All participating emergency vehicles were subsequently given throughout disinfection treatment.</a:t>
              </a:r>
              <a:endParaRPr lang="zh-CN" altLang="en-US" dirty="0"/>
            </a:p>
          </p:txBody>
        </p:sp>
        <p:pic>
          <p:nvPicPr>
            <p:cNvPr id="10" name="图片 5" descr="微信图片_20200227142649"/>
            <p:cNvPicPr>
              <a:picLocks noChangeAspect="1"/>
            </p:cNvPicPr>
            <p:nvPr>
              <p:custDataLst>
                <p:tags r:id="rId1"/>
              </p:custDataLst>
            </p:nvPr>
          </p:nvPicPr>
          <p:blipFill>
            <a:blip r:embed="rId3"/>
            <a:srcRect l="5317" r="5317"/>
            <a:stretch>
              <a:fillRect/>
            </a:stretch>
          </p:blipFill>
          <p:spPr>
            <a:xfrm>
              <a:off x="2153493" y="2237505"/>
              <a:ext cx="2775966" cy="2064949"/>
            </a:xfrm>
            <a:prstGeom prst="rect">
              <a:avLst/>
            </a:prstGeom>
            <a:noFill/>
            <a:ln w="9525">
              <a:noFill/>
            </a:ln>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3493" y="4571157"/>
              <a:ext cx="2775966" cy="2081975"/>
            </a:xfrm>
            <a:prstGeom prst="rect">
              <a:avLst/>
            </a:prstGeom>
          </p:spPr>
        </p:pic>
      </p:gr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13" name="灯片编号占位符 12"/>
          <p:cNvSpPr>
            <a:spLocks noGrp="1"/>
          </p:cNvSpPr>
          <p:nvPr>
            <p:ph type="sldNum" sz="quarter" idx="12"/>
          </p:nvPr>
        </p:nvSpPr>
        <p:spPr/>
        <p:txBody>
          <a:bodyPr/>
          <a:lstStyle/>
          <a:p>
            <a:fld id="{5DD6D08C-9657-4CD9-9769-8E3AF8D6C685}" type="slidenum">
              <a:rPr lang="zh-CN" altLang="en-US" smtClean="0"/>
              <a:t>10</a:t>
            </a:fld>
            <a:endParaRPr lang="zh-CN" altLang="en-US"/>
          </a:p>
        </p:txBody>
      </p:sp>
    </p:spTree>
    <p:extLst>
      <p:ext uri="{BB962C8B-B14F-4D97-AF65-F5344CB8AC3E}">
        <p14:creationId xmlns:p14="http://schemas.microsoft.com/office/powerpoint/2010/main" val="1689981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b="1" dirty="0">
                <a:solidFill>
                  <a:schemeClr val="accent1">
                    <a:lumMod val="50000"/>
                  </a:schemeClr>
                </a:solidFill>
              </a:rPr>
              <a:t>"Costa Venezia" Cruise Ship</a:t>
            </a:r>
            <a:endParaRPr lang="zh-CN" altLang="en-US" b="1" dirty="0">
              <a:solidFill>
                <a:schemeClr val="accent1">
                  <a:lumMod val="50000"/>
                </a:schemeClr>
              </a:solidFill>
            </a:endParaRPr>
          </a:p>
        </p:txBody>
      </p:sp>
      <p:grpSp>
        <p:nvGrpSpPr>
          <p:cNvPr id="12" name="组合 11"/>
          <p:cNvGrpSpPr/>
          <p:nvPr/>
        </p:nvGrpSpPr>
        <p:grpSpPr>
          <a:xfrm>
            <a:off x="546674" y="1666829"/>
            <a:ext cx="11471476" cy="4909486"/>
            <a:chOff x="546674" y="1666829"/>
            <a:chExt cx="11471476" cy="4909486"/>
          </a:xfrm>
        </p:grpSpPr>
        <p:sp>
          <p:nvSpPr>
            <p:cNvPr id="13" name="圆角矩形 2"/>
            <p:cNvSpPr/>
            <p:nvPr>
              <p:custDataLst>
                <p:tags r:id="rId1"/>
              </p:custDataLst>
            </p:nvPr>
          </p:nvSpPr>
          <p:spPr>
            <a:xfrm>
              <a:off x="6817954" y="5812533"/>
              <a:ext cx="2462537" cy="763782"/>
            </a:xfrm>
            <a:prstGeom prst="roundRect">
              <a:avLst/>
            </a:prstGeom>
            <a:solidFill>
              <a:srgbClr val="2CBEBB"/>
            </a:solidFill>
            <a:ln>
              <a:no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a:r>
                <a:rPr lang="en-US" altLang="zh-CN" sz="2000" b="1" dirty="0">
                  <a:solidFill>
                    <a:srgbClr val="FFFFFF"/>
                  </a:solidFill>
                  <a:latin typeface="Arial" panose="020B0604020202020204" pitchFamily="34" charset="0"/>
                  <a:ea typeface="宋体" panose="02010600030101010101" pitchFamily="2" charset="-122"/>
                  <a:cs typeface="Arial" panose="020B0604020202020204" pitchFamily="34" charset="0"/>
                </a:rPr>
                <a:t>Costa Venezia</a:t>
              </a:r>
            </a:p>
          </p:txBody>
        </p:sp>
        <p:sp>
          <p:nvSpPr>
            <p:cNvPr id="14" name="圆角矩形 3"/>
            <p:cNvSpPr/>
            <p:nvPr>
              <p:custDataLst>
                <p:tags r:id="rId2"/>
              </p:custDataLst>
            </p:nvPr>
          </p:nvSpPr>
          <p:spPr>
            <a:xfrm>
              <a:off x="4069212" y="5087353"/>
              <a:ext cx="2120217" cy="1132504"/>
            </a:xfrm>
            <a:prstGeom prst="roundRect">
              <a:avLst/>
            </a:prstGeom>
            <a:noFill/>
            <a:ln>
              <a:solidFill>
                <a:srgbClr val="40D096"/>
              </a:solidFill>
            </a:ln>
          </p:spPr>
          <p:style>
            <a:lnRef idx="2">
              <a:srgbClr val="2CBEBB">
                <a:shade val="50000"/>
              </a:srgbClr>
            </a:lnRef>
            <a:fillRef idx="1">
              <a:srgbClr val="2CBEBB"/>
            </a:fillRef>
            <a:effectRef idx="0">
              <a:srgbClr val="2CBEBB"/>
            </a:effectRef>
            <a:fontRef idx="minor">
              <a:srgbClr val="FFFFFF"/>
            </a:fontRef>
          </p:style>
          <p:txBody>
            <a:bodyPr rtlCol="0" anchor="ctr">
              <a:noAutofit/>
            </a:bodyPr>
            <a:lstStyle/>
            <a:p>
              <a:pPr algn="ctr"/>
              <a:r>
                <a:rPr lang="zh-CN" altLang="en-US" sz="2400" b="1" dirty="0">
                  <a:solidFill>
                    <a:srgbClr val="5F5F5F"/>
                  </a:solidFill>
                  <a:latin typeface="Calibri" panose="020F0502020204030204" pitchFamily="34" charset="0"/>
                  <a:cs typeface="Arial" panose="020B0604020202020204" pitchFamily="34" charset="0"/>
                  <a:sym typeface="+mn-ea"/>
                </a:rPr>
                <a:t> </a:t>
              </a:r>
              <a:r>
                <a:rPr sz="2400" b="1" dirty="0">
                  <a:solidFill>
                    <a:srgbClr val="5F5F5F"/>
                  </a:solidFill>
                  <a:latin typeface="Calibri" panose="020F0502020204030204" pitchFamily="34" charset="0"/>
                  <a:cs typeface="Arial" panose="020B0604020202020204" pitchFamily="34" charset="0"/>
                  <a:sym typeface="+mn-ea"/>
                </a:rPr>
                <a:t>70 </a:t>
              </a:r>
              <a:r>
                <a:rPr lang="en-US" sz="2400" b="1" dirty="0">
                  <a:solidFill>
                    <a:srgbClr val="5F5F5F"/>
                  </a:solidFill>
                  <a:latin typeface="Calibri" panose="020F0502020204030204" pitchFamily="34" charset="0"/>
                  <a:cs typeface="Arial" panose="020B0604020202020204" pitchFamily="34" charset="0"/>
                  <a:sym typeface="+mn-ea"/>
                </a:rPr>
                <a:t>E</a:t>
              </a:r>
              <a:r>
                <a:rPr sz="2400" b="1" dirty="0">
                  <a:solidFill>
                    <a:srgbClr val="5F5F5F"/>
                  </a:solidFill>
                  <a:latin typeface="Calibri" panose="020F0502020204030204" pitchFamily="34" charset="0"/>
                  <a:cs typeface="Arial" panose="020B0604020202020204" pitchFamily="34" charset="0"/>
                  <a:sym typeface="+mn-ea"/>
                </a:rPr>
                <a:t>mergency </a:t>
              </a:r>
              <a:r>
                <a:rPr lang="en-US" sz="2400" b="1" dirty="0">
                  <a:solidFill>
                    <a:srgbClr val="5F5F5F"/>
                  </a:solidFill>
                  <a:latin typeface="Calibri" panose="020F0502020204030204" pitchFamily="34" charset="0"/>
                  <a:cs typeface="Arial" panose="020B0604020202020204" pitchFamily="34" charset="0"/>
                  <a:sym typeface="+mn-ea"/>
                </a:rPr>
                <a:t>V</a:t>
              </a:r>
              <a:r>
                <a:rPr sz="2400" b="1" dirty="0">
                  <a:solidFill>
                    <a:srgbClr val="5F5F5F"/>
                  </a:solidFill>
                  <a:latin typeface="Calibri" panose="020F0502020204030204" pitchFamily="34" charset="0"/>
                  <a:cs typeface="Arial" panose="020B0604020202020204" pitchFamily="34" charset="0"/>
                  <a:sym typeface="+mn-ea"/>
                </a:rPr>
                <a:t>ehicles</a:t>
              </a:r>
            </a:p>
          </p:txBody>
        </p:sp>
        <p:sp>
          <p:nvSpPr>
            <p:cNvPr id="15" name="圆角矩形 4"/>
            <p:cNvSpPr/>
            <p:nvPr>
              <p:custDataLst>
                <p:tags r:id="rId3"/>
              </p:custDataLst>
            </p:nvPr>
          </p:nvSpPr>
          <p:spPr>
            <a:xfrm>
              <a:off x="6878644" y="2488729"/>
              <a:ext cx="2120217" cy="1132504"/>
            </a:xfrm>
            <a:prstGeom prst="roundRect">
              <a:avLst/>
            </a:prstGeom>
            <a:noFill/>
            <a:ln>
              <a:solidFill>
                <a:srgbClr val="40D096"/>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a:r>
                <a:rPr lang="en-US" sz="2400" b="1" dirty="0">
                  <a:solidFill>
                    <a:srgbClr val="5F5F5F"/>
                  </a:solidFill>
                  <a:latin typeface="Calibri" panose="020F0502020204030204" pitchFamily="34" charset="0"/>
                  <a:cs typeface="Arial" panose="020B0604020202020204" pitchFamily="34" charset="0"/>
                </a:rPr>
                <a:t>Shekou Port</a:t>
              </a:r>
            </a:p>
          </p:txBody>
        </p:sp>
        <p:sp>
          <p:nvSpPr>
            <p:cNvPr id="16" name="圆角矩形 5"/>
            <p:cNvSpPr/>
            <p:nvPr>
              <p:custDataLst>
                <p:tags r:id="rId4"/>
              </p:custDataLst>
            </p:nvPr>
          </p:nvSpPr>
          <p:spPr>
            <a:xfrm>
              <a:off x="8903701" y="3679885"/>
              <a:ext cx="2120217" cy="1132504"/>
            </a:xfrm>
            <a:prstGeom prst="roundRect">
              <a:avLst/>
            </a:prstGeom>
            <a:noFill/>
            <a:ln>
              <a:solidFill>
                <a:srgbClr val="40D096"/>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fontScale="94444" lnSpcReduction="10000"/>
            </a:bodyPr>
            <a:lstStyle/>
            <a:p>
              <a:pPr algn="ctr"/>
              <a:endParaRPr lang="zh-CN" altLang="en-US" b="1" dirty="0">
                <a:solidFill>
                  <a:srgbClr val="5F5F5F"/>
                </a:solidFill>
                <a:sym typeface="+mn-ea"/>
              </a:endParaRPr>
            </a:p>
            <a:p>
              <a:pPr algn="ctr"/>
              <a:r>
                <a:rPr lang="zh-CN" altLang="en-US" sz="2400" b="1" dirty="0">
                  <a:solidFill>
                    <a:srgbClr val="5F5F5F"/>
                  </a:solidFill>
                  <a:latin typeface="Calibri" panose="020F0502020204030204" pitchFamily="34" charset="0"/>
                  <a:cs typeface="Arial" panose="020B0604020202020204" pitchFamily="34" charset="0"/>
                  <a:sym typeface="+mn-ea"/>
                </a:rPr>
                <a:t>148 Hubei </a:t>
              </a:r>
              <a:r>
                <a:rPr lang="en-US" altLang="zh-CN" sz="2400" b="1" dirty="0">
                  <a:solidFill>
                    <a:srgbClr val="5F5F5F"/>
                  </a:solidFill>
                  <a:latin typeface="Calibri" panose="020F0502020204030204" pitchFamily="34" charset="0"/>
                  <a:cs typeface="Arial" panose="020B0604020202020204" pitchFamily="34" charset="0"/>
                  <a:sym typeface="+mn-ea"/>
                </a:rPr>
                <a:t>P</a:t>
              </a:r>
              <a:r>
                <a:rPr lang="zh-CN" altLang="en-US" sz="2400" b="1" dirty="0">
                  <a:solidFill>
                    <a:srgbClr val="5F5F5F"/>
                  </a:solidFill>
                  <a:latin typeface="Calibri" panose="020F0502020204030204" pitchFamily="34" charset="0"/>
                  <a:cs typeface="Arial" panose="020B0604020202020204" pitchFamily="34" charset="0"/>
                  <a:sym typeface="+mn-ea"/>
                </a:rPr>
                <a:t>assengers</a:t>
              </a:r>
              <a:endParaRPr lang="zh-CN" altLang="en-US" sz="2400" b="1" dirty="0">
                <a:solidFill>
                  <a:srgbClr val="5F5F5F"/>
                </a:solidFill>
                <a:latin typeface="Calibri" panose="020F0502020204030204" pitchFamily="34" charset="0"/>
                <a:cs typeface="Arial" panose="020B0604020202020204" pitchFamily="34" charset="0"/>
              </a:endParaRPr>
            </a:p>
            <a:p>
              <a:pPr algn="ctr"/>
              <a:endParaRPr lang="zh-CN" altLang="en-US" sz="2000" b="1" dirty="0">
                <a:solidFill>
                  <a:srgbClr val="5F5F5F"/>
                </a:solidFill>
                <a:latin typeface="Arial" panose="020B0604020202020204" pitchFamily="34" charset="0"/>
                <a:cs typeface="Arial" panose="020B0604020202020204" pitchFamily="34" charset="0"/>
              </a:endParaRPr>
            </a:p>
          </p:txBody>
        </p:sp>
        <p:sp>
          <p:nvSpPr>
            <p:cNvPr id="17" name="圆角矩形 6"/>
            <p:cNvSpPr/>
            <p:nvPr>
              <p:custDataLst>
                <p:tags r:id="rId5"/>
              </p:custDataLst>
            </p:nvPr>
          </p:nvSpPr>
          <p:spPr>
            <a:xfrm>
              <a:off x="9897933" y="5117365"/>
              <a:ext cx="2120217" cy="1132504"/>
            </a:xfrm>
            <a:prstGeom prst="roundRect">
              <a:avLst/>
            </a:prstGeom>
            <a:noFill/>
            <a:ln>
              <a:solidFill>
                <a:srgbClr val="40D096"/>
              </a:solidFill>
            </a:ln>
          </p:spPr>
          <p:style>
            <a:lnRef idx="2">
              <a:srgbClr val="2CBEBB">
                <a:shade val="50000"/>
              </a:srgbClr>
            </a:lnRef>
            <a:fillRef idx="1">
              <a:srgbClr val="2CBEBB"/>
            </a:fillRef>
            <a:effectRef idx="0">
              <a:srgbClr val="2CBEBB"/>
            </a:effectRef>
            <a:fontRef idx="minor">
              <a:srgbClr val="FFFFFF"/>
            </a:fontRef>
          </p:style>
          <p:txBody>
            <a:bodyPr rtlCol="0" anchor="ctr">
              <a:noAutofit/>
            </a:bodyPr>
            <a:lstStyle/>
            <a:p>
              <a:pPr algn="ctr"/>
              <a:r>
                <a:rPr lang="zh-CN" altLang="en-US" sz="2400" b="1" dirty="0">
                  <a:solidFill>
                    <a:srgbClr val="5F5F5F"/>
                  </a:solidFill>
                  <a:latin typeface="Calibri" panose="020F0502020204030204" pitchFamily="34" charset="0"/>
                  <a:cs typeface="Arial" panose="020B0604020202020204" pitchFamily="34" charset="0"/>
                </a:rPr>
                <a:t>Seven </a:t>
              </a:r>
              <a:r>
                <a:rPr lang="en-US" altLang="zh-CN" sz="2400" b="1" dirty="0">
                  <a:solidFill>
                    <a:srgbClr val="5F5F5F"/>
                  </a:solidFill>
                  <a:latin typeface="Calibri" panose="020F0502020204030204" pitchFamily="34" charset="0"/>
                  <a:cs typeface="Arial" panose="020B0604020202020204" pitchFamily="34" charset="0"/>
                </a:rPr>
                <a:t>E</a:t>
              </a:r>
              <a:r>
                <a:rPr lang="zh-CN" altLang="en-US" sz="2400" b="1" dirty="0">
                  <a:solidFill>
                    <a:srgbClr val="5F5F5F"/>
                  </a:solidFill>
                  <a:latin typeface="Calibri" panose="020F0502020204030204" pitchFamily="34" charset="0"/>
                  <a:cs typeface="Arial" panose="020B0604020202020204" pitchFamily="34" charset="0"/>
                </a:rPr>
                <a:t>mergency </a:t>
              </a:r>
              <a:r>
                <a:rPr lang="en-US" altLang="zh-CN" sz="2400" b="1" dirty="0">
                  <a:solidFill>
                    <a:srgbClr val="5F5F5F"/>
                  </a:solidFill>
                  <a:latin typeface="Calibri" panose="020F0502020204030204" pitchFamily="34" charset="0"/>
                  <a:cs typeface="Arial" panose="020B0604020202020204" pitchFamily="34" charset="0"/>
                </a:rPr>
                <a:t>V</a:t>
              </a:r>
              <a:r>
                <a:rPr lang="zh-CN" altLang="en-US" sz="2400" b="1" dirty="0">
                  <a:solidFill>
                    <a:srgbClr val="5F5F5F"/>
                  </a:solidFill>
                  <a:latin typeface="Calibri" panose="020F0502020204030204" pitchFamily="34" charset="0"/>
                  <a:cs typeface="Arial" panose="020B0604020202020204" pitchFamily="34" charset="0"/>
                </a:rPr>
                <a:t>ehicles</a:t>
              </a:r>
            </a:p>
          </p:txBody>
        </p:sp>
        <p:sp>
          <p:nvSpPr>
            <p:cNvPr id="18" name="任意多边形 11"/>
            <p:cNvSpPr/>
            <p:nvPr>
              <p:custDataLst>
                <p:tags r:id="rId6"/>
              </p:custDataLst>
            </p:nvPr>
          </p:nvSpPr>
          <p:spPr>
            <a:xfrm>
              <a:off x="7710761" y="3621233"/>
              <a:ext cx="455109" cy="2191301"/>
            </a:xfrm>
            <a:custGeom>
              <a:avLst/>
              <a:gdLst>
                <a:gd name="connsiteX0" fmla="*/ 277369 w 658369"/>
                <a:gd name="connsiteY0" fmla="*/ 0 h 2057400"/>
                <a:gd name="connsiteX1" fmla="*/ 10669 w 658369"/>
                <a:gd name="connsiteY1" fmla="*/ 952500 h 2057400"/>
                <a:gd name="connsiteX2" fmla="*/ 601219 w 658369"/>
                <a:gd name="connsiteY2" fmla="*/ 1314450 h 2057400"/>
                <a:gd name="connsiteX3" fmla="*/ 658369 w 658369"/>
                <a:gd name="connsiteY3" fmla="*/ 2057400 h 2057400"/>
              </a:gdLst>
              <a:ahLst/>
              <a:cxnLst>
                <a:cxn ang="0">
                  <a:pos x="connsiteX0" y="connsiteY0"/>
                </a:cxn>
                <a:cxn ang="0">
                  <a:pos x="connsiteX1" y="connsiteY1"/>
                </a:cxn>
                <a:cxn ang="0">
                  <a:pos x="connsiteX2" y="connsiteY2"/>
                </a:cxn>
                <a:cxn ang="0">
                  <a:pos x="connsiteX3" y="connsiteY3"/>
                </a:cxn>
              </a:cxnLst>
              <a:rect l="l" t="t" r="r" b="b"/>
              <a:pathLst>
                <a:path w="658369" h="2057400">
                  <a:moveTo>
                    <a:pt x="277369" y="0"/>
                  </a:moveTo>
                  <a:cubicBezTo>
                    <a:pt x="117031" y="366712"/>
                    <a:pt x="-43306" y="733425"/>
                    <a:pt x="10669" y="952500"/>
                  </a:cubicBezTo>
                  <a:cubicBezTo>
                    <a:pt x="64644" y="1171575"/>
                    <a:pt x="493269" y="1130300"/>
                    <a:pt x="601219" y="1314450"/>
                  </a:cubicBezTo>
                  <a:cubicBezTo>
                    <a:pt x="709169" y="1498600"/>
                    <a:pt x="566294" y="1943100"/>
                    <a:pt x="658369" y="2057400"/>
                  </a:cubicBezTo>
                </a:path>
              </a:pathLst>
            </a:custGeom>
            <a:noFill/>
            <a:ln>
              <a:solidFill>
                <a:srgbClr val="40D096"/>
              </a:solidFill>
              <a:prstDash val="sysDash"/>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a:endParaRPr lang="zh-CN" altLang="en-US"/>
            </a:p>
          </p:txBody>
        </p:sp>
        <p:sp>
          <p:nvSpPr>
            <p:cNvPr id="19" name="任意多边形 20"/>
            <p:cNvSpPr/>
            <p:nvPr>
              <p:custDataLst>
                <p:tags r:id="rId7"/>
              </p:custDataLst>
            </p:nvPr>
          </p:nvSpPr>
          <p:spPr>
            <a:xfrm>
              <a:off x="8568983" y="4824886"/>
              <a:ext cx="1032721" cy="1000817"/>
            </a:xfrm>
            <a:custGeom>
              <a:avLst/>
              <a:gdLst>
                <a:gd name="connsiteX0" fmla="*/ 1447800 w 1493953"/>
                <a:gd name="connsiteY0" fmla="*/ 0 h 1447800"/>
                <a:gd name="connsiteX1" fmla="*/ 1314450 w 1493953"/>
                <a:gd name="connsiteY1" fmla="*/ 914400 h 1447800"/>
                <a:gd name="connsiteX2" fmla="*/ 0 w 1493953"/>
                <a:gd name="connsiteY2" fmla="*/ 1447800 h 1447800"/>
              </a:gdLst>
              <a:ahLst/>
              <a:cxnLst>
                <a:cxn ang="0">
                  <a:pos x="connsiteX0" y="connsiteY0"/>
                </a:cxn>
                <a:cxn ang="0">
                  <a:pos x="connsiteX1" y="connsiteY1"/>
                </a:cxn>
                <a:cxn ang="0">
                  <a:pos x="connsiteX2" y="connsiteY2"/>
                </a:cxn>
              </a:cxnLst>
              <a:rect l="l" t="t" r="r" b="b"/>
              <a:pathLst>
                <a:path w="1493953" h="1447800">
                  <a:moveTo>
                    <a:pt x="1447800" y="0"/>
                  </a:moveTo>
                  <a:cubicBezTo>
                    <a:pt x="1501775" y="336550"/>
                    <a:pt x="1555750" y="673100"/>
                    <a:pt x="1314450" y="914400"/>
                  </a:cubicBezTo>
                  <a:cubicBezTo>
                    <a:pt x="1073150" y="1155700"/>
                    <a:pt x="0" y="1447800"/>
                    <a:pt x="0" y="1447800"/>
                  </a:cubicBezTo>
                </a:path>
              </a:pathLst>
            </a:custGeom>
            <a:noFill/>
            <a:ln>
              <a:solidFill>
                <a:srgbClr val="40D096"/>
              </a:solidFill>
              <a:prstDash val="sysDash"/>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a:endParaRPr lang="zh-CN" altLang="en-US"/>
            </a:p>
          </p:txBody>
        </p:sp>
        <p:sp>
          <p:nvSpPr>
            <p:cNvPr id="20" name="任意多边形 21"/>
            <p:cNvSpPr/>
            <p:nvPr>
              <p:custDataLst>
                <p:tags r:id="rId8"/>
              </p:custDataLst>
            </p:nvPr>
          </p:nvSpPr>
          <p:spPr>
            <a:xfrm>
              <a:off x="9227415" y="6249868"/>
              <a:ext cx="1277359" cy="171192"/>
            </a:xfrm>
            <a:custGeom>
              <a:avLst/>
              <a:gdLst>
                <a:gd name="connsiteX0" fmla="*/ 1847850 w 1847850"/>
                <a:gd name="connsiteY0" fmla="*/ 0 h 247650"/>
                <a:gd name="connsiteX1" fmla="*/ 1524000 w 1847850"/>
                <a:gd name="connsiteY1" fmla="*/ 228600 h 247650"/>
                <a:gd name="connsiteX2" fmla="*/ 704850 w 1847850"/>
                <a:gd name="connsiteY2" fmla="*/ 114300 h 247650"/>
                <a:gd name="connsiteX3" fmla="*/ 0 w 18478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1847850" h="247650">
                  <a:moveTo>
                    <a:pt x="1847850" y="0"/>
                  </a:moveTo>
                  <a:cubicBezTo>
                    <a:pt x="1781175" y="104775"/>
                    <a:pt x="1714500" y="209550"/>
                    <a:pt x="1524000" y="228600"/>
                  </a:cubicBezTo>
                  <a:cubicBezTo>
                    <a:pt x="1333500" y="247650"/>
                    <a:pt x="958850" y="111125"/>
                    <a:pt x="704850" y="114300"/>
                  </a:cubicBezTo>
                  <a:cubicBezTo>
                    <a:pt x="450850" y="117475"/>
                    <a:pt x="225425" y="182562"/>
                    <a:pt x="0" y="247650"/>
                  </a:cubicBezTo>
                </a:path>
              </a:pathLst>
            </a:custGeom>
            <a:noFill/>
            <a:ln>
              <a:solidFill>
                <a:srgbClr val="40D096"/>
              </a:solidFill>
              <a:prstDash val="sysDash"/>
            </a:ln>
          </p:spPr>
          <p:style>
            <a:lnRef idx="2">
              <a:srgbClr val="2CBEBB">
                <a:shade val="50000"/>
              </a:srgbClr>
            </a:lnRef>
            <a:fillRef idx="1">
              <a:srgbClr val="2CBEBB"/>
            </a:fillRef>
            <a:effectRef idx="0">
              <a:srgbClr val="2CBEBB"/>
            </a:effectRef>
            <a:fontRef idx="minor">
              <a:srgbClr val="FFFFFF"/>
            </a:fontRef>
          </p:style>
          <p:txBody>
            <a:bodyPr rtlCol="0" anchor="ctr">
              <a:normAutofit fontScale="32500" lnSpcReduction="20000"/>
            </a:bodyPr>
            <a:lstStyle/>
            <a:p>
              <a:pPr algn="ctr"/>
              <a:endParaRPr lang="zh-CN" altLang="en-US"/>
            </a:p>
          </p:txBody>
        </p:sp>
        <p:sp>
          <p:nvSpPr>
            <p:cNvPr id="21" name="任意多边形 22"/>
            <p:cNvSpPr/>
            <p:nvPr>
              <p:custDataLst>
                <p:tags r:id="rId9"/>
              </p:custDataLst>
            </p:nvPr>
          </p:nvSpPr>
          <p:spPr>
            <a:xfrm flipH="1">
              <a:off x="6665227" y="4955989"/>
              <a:ext cx="1032721" cy="894695"/>
            </a:xfrm>
            <a:custGeom>
              <a:avLst/>
              <a:gdLst>
                <a:gd name="connsiteX0" fmla="*/ 1447800 w 1493953"/>
                <a:gd name="connsiteY0" fmla="*/ 0 h 1447800"/>
                <a:gd name="connsiteX1" fmla="*/ 1314450 w 1493953"/>
                <a:gd name="connsiteY1" fmla="*/ 914400 h 1447800"/>
                <a:gd name="connsiteX2" fmla="*/ 0 w 1493953"/>
                <a:gd name="connsiteY2" fmla="*/ 1447800 h 1447800"/>
              </a:gdLst>
              <a:ahLst/>
              <a:cxnLst>
                <a:cxn ang="0">
                  <a:pos x="connsiteX0" y="connsiteY0"/>
                </a:cxn>
                <a:cxn ang="0">
                  <a:pos x="connsiteX1" y="connsiteY1"/>
                </a:cxn>
                <a:cxn ang="0">
                  <a:pos x="connsiteX2" y="connsiteY2"/>
                </a:cxn>
              </a:cxnLst>
              <a:rect l="l" t="t" r="r" b="b"/>
              <a:pathLst>
                <a:path w="1493953" h="1447800">
                  <a:moveTo>
                    <a:pt x="1447800" y="0"/>
                  </a:moveTo>
                  <a:cubicBezTo>
                    <a:pt x="1501775" y="336550"/>
                    <a:pt x="1555750" y="673100"/>
                    <a:pt x="1314450" y="914400"/>
                  </a:cubicBezTo>
                  <a:cubicBezTo>
                    <a:pt x="1073150" y="1155700"/>
                    <a:pt x="0" y="1447800"/>
                    <a:pt x="0" y="1447800"/>
                  </a:cubicBezTo>
                </a:path>
              </a:pathLst>
            </a:custGeom>
            <a:noFill/>
            <a:ln>
              <a:solidFill>
                <a:srgbClr val="40D096"/>
              </a:solidFill>
              <a:prstDash val="sysDash"/>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a:endParaRPr lang="zh-CN" altLang="en-US"/>
            </a:p>
          </p:txBody>
        </p:sp>
        <p:sp>
          <p:nvSpPr>
            <p:cNvPr id="22" name="圆角矩形 23"/>
            <p:cNvSpPr/>
            <p:nvPr>
              <p:custDataLst>
                <p:tags r:id="rId10"/>
              </p:custDataLst>
            </p:nvPr>
          </p:nvSpPr>
          <p:spPr>
            <a:xfrm>
              <a:off x="5392354" y="3805595"/>
              <a:ext cx="2120217" cy="1132504"/>
            </a:xfrm>
            <a:prstGeom prst="roundRect">
              <a:avLst/>
            </a:prstGeom>
            <a:noFill/>
            <a:ln>
              <a:solidFill>
                <a:srgbClr val="40D096"/>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a:r>
                <a:rPr lang="zh-CN" altLang="en-US" sz="2400" b="1" dirty="0">
                  <a:solidFill>
                    <a:srgbClr val="5F5F5F"/>
                  </a:solidFill>
                  <a:latin typeface="Calibri" panose="020F0502020204030204" pitchFamily="34" charset="0"/>
                  <a:cs typeface="Arial" panose="020B0604020202020204" pitchFamily="34" charset="0"/>
                  <a:sym typeface="+mn-ea"/>
                </a:rPr>
                <a:t> 5,000 </a:t>
              </a:r>
              <a:r>
                <a:rPr lang="en-US" altLang="zh-CN" sz="2400" b="1" dirty="0">
                  <a:solidFill>
                    <a:srgbClr val="5F5F5F"/>
                  </a:solidFill>
                  <a:latin typeface="Calibri" panose="020F0502020204030204" pitchFamily="34" charset="0"/>
                  <a:cs typeface="Arial" panose="020B0604020202020204" pitchFamily="34" charset="0"/>
                  <a:sym typeface="+mn-ea"/>
                </a:rPr>
                <a:t>P</a:t>
              </a:r>
              <a:r>
                <a:rPr lang="zh-CN" altLang="en-US" sz="2400" b="1" dirty="0">
                  <a:solidFill>
                    <a:srgbClr val="5F5F5F"/>
                  </a:solidFill>
                  <a:latin typeface="Calibri" panose="020F0502020204030204" pitchFamily="34" charset="0"/>
                  <a:cs typeface="Arial" panose="020B0604020202020204" pitchFamily="34" charset="0"/>
                  <a:sym typeface="+mn-ea"/>
                </a:rPr>
                <a:t>assengers</a:t>
              </a:r>
            </a:p>
          </p:txBody>
        </p:sp>
        <p:sp>
          <p:nvSpPr>
            <p:cNvPr id="23" name="任意多边形 24"/>
            <p:cNvSpPr/>
            <p:nvPr>
              <p:custDataLst>
                <p:tags r:id="rId11"/>
              </p:custDataLst>
            </p:nvPr>
          </p:nvSpPr>
          <p:spPr>
            <a:xfrm flipH="1">
              <a:off x="5540553" y="6237746"/>
              <a:ext cx="1277359" cy="171192"/>
            </a:xfrm>
            <a:custGeom>
              <a:avLst/>
              <a:gdLst>
                <a:gd name="connsiteX0" fmla="*/ 1847850 w 1847850"/>
                <a:gd name="connsiteY0" fmla="*/ 0 h 247650"/>
                <a:gd name="connsiteX1" fmla="*/ 1524000 w 1847850"/>
                <a:gd name="connsiteY1" fmla="*/ 228600 h 247650"/>
                <a:gd name="connsiteX2" fmla="*/ 704850 w 1847850"/>
                <a:gd name="connsiteY2" fmla="*/ 114300 h 247650"/>
                <a:gd name="connsiteX3" fmla="*/ 0 w 18478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1847850" h="247650">
                  <a:moveTo>
                    <a:pt x="1847850" y="0"/>
                  </a:moveTo>
                  <a:cubicBezTo>
                    <a:pt x="1781175" y="104775"/>
                    <a:pt x="1714500" y="209550"/>
                    <a:pt x="1524000" y="228600"/>
                  </a:cubicBezTo>
                  <a:cubicBezTo>
                    <a:pt x="1333500" y="247650"/>
                    <a:pt x="958850" y="111125"/>
                    <a:pt x="704850" y="114300"/>
                  </a:cubicBezTo>
                  <a:cubicBezTo>
                    <a:pt x="450850" y="117475"/>
                    <a:pt x="225425" y="182562"/>
                    <a:pt x="0" y="247650"/>
                  </a:cubicBezTo>
                </a:path>
              </a:pathLst>
            </a:custGeom>
            <a:noFill/>
            <a:ln>
              <a:solidFill>
                <a:srgbClr val="40D096"/>
              </a:solidFill>
              <a:prstDash val="sysDash"/>
            </a:ln>
          </p:spPr>
          <p:style>
            <a:lnRef idx="2">
              <a:srgbClr val="2CBEBB">
                <a:shade val="50000"/>
              </a:srgbClr>
            </a:lnRef>
            <a:fillRef idx="1">
              <a:srgbClr val="2CBEBB"/>
            </a:fillRef>
            <a:effectRef idx="0">
              <a:srgbClr val="2CBEBB"/>
            </a:effectRef>
            <a:fontRef idx="minor">
              <a:srgbClr val="FFFFFF"/>
            </a:fontRef>
          </p:style>
          <p:txBody>
            <a:bodyPr rtlCol="0" anchor="ctr">
              <a:normAutofit fontScale="32500" lnSpcReduction="20000"/>
            </a:bodyPr>
            <a:lstStyle/>
            <a:p>
              <a:pPr algn="ctr"/>
              <a:endParaRPr lang="zh-CN" altLang="en-US"/>
            </a:p>
          </p:txBody>
        </p:sp>
        <p:pic>
          <p:nvPicPr>
            <p:cNvPr id="24" name="图片 4" descr="微信图片_20200227112150"/>
            <p:cNvPicPr>
              <a:picLocks noChangeAspect="1"/>
            </p:cNvPicPr>
            <p:nvPr>
              <p:custDataLst>
                <p:tags r:id="rId12"/>
              </p:custDataLst>
            </p:nvPr>
          </p:nvPicPr>
          <p:blipFill>
            <a:blip r:embed="rId16"/>
            <a:srcRect l="5225" r="5225"/>
            <a:stretch>
              <a:fillRect/>
            </a:stretch>
          </p:blipFill>
          <p:spPr>
            <a:xfrm>
              <a:off x="546674" y="1666829"/>
              <a:ext cx="2043315" cy="1519954"/>
            </a:xfrm>
            <a:prstGeom prst="rect">
              <a:avLst/>
            </a:prstGeom>
            <a:noFill/>
            <a:ln w="9525">
              <a:noFill/>
            </a:ln>
          </p:spPr>
        </p:pic>
        <p:pic>
          <p:nvPicPr>
            <p:cNvPr id="25" name="图片 5" descr="微信图片_20200227142649"/>
            <p:cNvPicPr>
              <a:picLocks noChangeAspect="1"/>
            </p:cNvPicPr>
            <p:nvPr>
              <p:custDataLst>
                <p:tags r:id="rId13"/>
              </p:custDataLst>
            </p:nvPr>
          </p:nvPicPr>
          <p:blipFill>
            <a:blip r:embed="rId17"/>
            <a:srcRect l="5317" r="5317"/>
            <a:stretch>
              <a:fillRect/>
            </a:stretch>
          </p:blipFill>
          <p:spPr>
            <a:xfrm>
              <a:off x="546674" y="3287041"/>
              <a:ext cx="2043315" cy="1519954"/>
            </a:xfrm>
            <a:prstGeom prst="rect">
              <a:avLst/>
            </a:prstGeom>
            <a:noFill/>
            <a:ln w="9525">
              <a:noFill/>
            </a:ln>
          </p:spPr>
        </p:pic>
        <p:pic>
          <p:nvPicPr>
            <p:cNvPr id="26" name="图片 7" descr="微信图片_20200227142658"/>
            <p:cNvPicPr>
              <a:picLocks noChangeAspect="1"/>
            </p:cNvPicPr>
            <p:nvPr>
              <p:custDataLst>
                <p:tags r:id="rId14"/>
              </p:custDataLst>
            </p:nvPr>
          </p:nvPicPr>
          <p:blipFill>
            <a:blip r:embed="rId18"/>
            <a:srcRect l="28346" r="28346"/>
            <a:stretch>
              <a:fillRect/>
            </a:stretch>
          </p:blipFill>
          <p:spPr>
            <a:xfrm>
              <a:off x="2690247" y="1666829"/>
              <a:ext cx="2043315" cy="3140166"/>
            </a:xfrm>
            <a:prstGeom prst="rect">
              <a:avLst/>
            </a:prstGeom>
            <a:noFill/>
            <a:ln w="9525">
              <a:noFill/>
            </a:ln>
          </p:spPr>
        </p:pic>
      </p:grpSp>
      <p:pic>
        <p:nvPicPr>
          <p:cNvPr id="27" name="图片 2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11</a:t>
            </a:fld>
            <a:endParaRPr lang="zh-CN" altLang="en-US"/>
          </a:p>
        </p:txBody>
      </p:sp>
    </p:spTree>
    <p:extLst>
      <p:ext uri="{BB962C8B-B14F-4D97-AF65-F5344CB8AC3E}">
        <p14:creationId xmlns:p14="http://schemas.microsoft.com/office/powerpoint/2010/main" val="3734647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b="1" dirty="0">
                <a:solidFill>
                  <a:schemeClr val="accent1">
                    <a:lumMod val="50000"/>
                  </a:schemeClr>
                </a:solidFill>
              </a:rPr>
              <a:t>Shenzhen Bay Port</a:t>
            </a:r>
            <a:endParaRPr lang="zh-CN" altLang="en-US" b="1" dirty="0">
              <a:solidFill>
                <a:schemeClr val="accent1">
                  <a:lumMod val="50000"/>
                </a:schemeClr>
              </a:solidFill>
            </a:endParaRPr>
          </a:p>
        </p:txBody>
      </p:sp>
      <p:grpSp>
        <p:nvGrpSpPr>
          <p:cNvPr id="27" name="组合 26"/>
          <p:cNvGrpSpPr/>
          <p:nvPr/>
        </p:nvGrpSpPr>
        <p:grpSpPr>
          <a:xfrm>
            <a:off x="139700" y="2157655"/>
            <a:ext cx="11373903" cy="3773955"/>
            <a:chOff x="139700" y="2157655"/>
            <a:chExt cx="11373903" cy="3773955"/>
          </a:xfrm>
        </p:grpSpPr>
        <p:pic>
          <p:nvPicPr>
            <p:cNvPr id="28" name="图片 1" descr="微信图片_20200318105046"/>
            <p:cNvPicPr>
              <a:picLocks noChangeAspect="1"/>
            </p:cNvPicPr>
            <p:nvPr>
              <p:custDataLst>
                <p:tags r:id="rId1"/>
              </p:custDataLst>
            </p:nvPr>
          </p:nvPicPr>
          <p:blipFill>
            <a:blip r:embed="rId26"/>
            <a:srcRect t="29244" b="29244"/>
            <a:stretch>
              <a:fillRect/>
            </a:stretch>
          </p:blipFill>
          <p:spPr>
            <a:xfrm>
              <a:off x="6481662" y="2157655"/>
              <a:ext cx="5031941" cy="1176143"/>
            </a:xfrm>
            <a:prstGeom prst="rect">
              <a:avLst/>
            </a:prstGeom>
          </p:spPr>
        </p:pic>
        <p:pic>
          <p:nvPicPr>
            <p:cNvPr id="29" name="图片 2" descr="微信图片_20200318105057"/>
            <p:cNvPicPr>
              <a:picLocks noChangeAspect="1"/>
            </p:cNvPicPr>
            <p:nvPr>
              <p:custDataLst>
                <p:tags r:id="rId2"/>
              </p:custDataLst>
            </p:nvPr>
          </p:nvPicPr>
          <p:blipFill>
            <a:blip r:embed="rId27"/>
            <a:srcRect t="17214" b="17214"/>
            <a:stretch>
              <a:fillRect/>
            </a:stretch>
          </p:blipFill>
          <p:spPr>
            <a:xfrm>
              <a:off x="6481662" y="3456561"/>
              <a:ext cx="5031941" cy="2475049"/>
            </a:xfrm>
            <a:prstGeom prst="rect">
              <a:avLst/>
            </a:prstGeom>
          </p:spPr>
        </p:pic>
        <p:sp>
          <p:nvSpPr>
            <p:cNvPr id="30" name="任意多边形 51"/>
            <p:cNvSpPr/>
            <p:nvPr>
              <p:custDataLst>
                <p:tags r:id="rId3"/>
              </p:custDataLst>
            </p:nvPr>
          </p:nvSpPr>
          <p:spPr bwMode="auto">
            <a:xfrm>
              <a:off x="4098984" y="3702834"/>
              <a:ext cx="456116" cy="340978"/>
            </a:xfrm>
            <a:custGeom>
              <a:avLst/>
              <a:gdLst/>
              <a:ahLst/>
              <a:cxnLst>
                <a:cxn ang="0">
                  <a:pos x="39" y="0"/>
                </a:cxn>
                <a:cxn ang="0">
                  <a:pos x="22" y="17"/>
                </a:cxn>
                <a:cxn ang="0">
                  <a:pos x="27" y="28"/>
                </a:cxn>
                <a:cxn ang="0">
                  <a:pos x="24" y="33"/>
                </a:cxn>
                <a:cxn ang="0">
                  <a:pos x="21" y="30"/>
                </a:cxn>
                <a:cxn ang="0">
                  <a:pos x="20" y="30"/>
                </a:cxn>
                <a:cxn ang="0">
                  <a:pos x="20" y="30"/>
                </a:cxn>
                <a:cxn ang="0">
                  <a:pos x="7" y="27"/>
                </a:cxn>
                <a:cxn ang="0">
                  <a:pos x="2" y="15"/>
                </a:cxn>
                <a:cxn ang="0">
                  <a:pos x="10" y="3"/>
                </a:cxn>
                <a:cxn ang="0">
                  <a:pos x="24" y="4"/>
                </a:cxn>
                <a:cxn ang="0">
                  <a:pos x="9" y="2"/>
                </a:cxn>
                <a:cxn ang="0">
                  <a:pos x="3" y="7"/>
                </a:cxn>
                <a:cxn ang="0">
                  <a:pos x="0" y="14"/>
                </a:cxn>
                <a:cxn ang="0">
                  <a:pos x="1" y="22"/>
                </a:cxn>
                <a:cxn ang="0">
                  <a:pos x="6" y="29"/>
                </a:cxn>
                <a:cxn ang="0">
                  <a:pos x="20" y="31"/>
                </a:cxn>
                <a:cxn ang="0">
                  <a:pos x="24" y="34"/>
                </a:cxn>
                <a:cxn ang="0">
                  <a:pos x="20" y="42"/>
                </a:cxn>
                <a:cxn ang="0">
                  <a:pos x="27" y="37"/>
                </a:cxn>
                <a:cxn ang="0">
                  <a:pos x="34" y="41"/>
                </a:cxn>
                <a:cxn ang="0">
                  <a:pos x="28" y="36"/>
                </a:cxn>
                <a:cxn ang="0">
                  <a:pos x="33" y="33"/>
                </a:cxn>
                <a:cxn ang="0">
                  <a:pos x="39" y="34"/>
                </a:cxn>
                <a:cxn ang="0">
                  <a:pos x="56" y="17"/>
                </a:cxn>
                <a:cxn ang="0">
                  <a:pos x="39" y="0"/>
                </a:cxn>
                <a:cxn ang="0">
                  <a:pos x="30" y="18"/>
                </a:cxn>
                <a:cxn ang="0">
                  <a:pos x="28" y="15"/>
                </a:cxn>
                <a:cxn ang="0">
                  <a:pos x="30" y="12"/>
                </a:cxn>
                <a:cxn ang="0">
                  <a:pos x="33" y="15"/>
                </a:cxn>
                <a:cxn ang="0">
                  <a:pos x="30" y="18"/>
                </a:cxn>
                <a:cxn ang="0">
                  <a:pos x="39" y="18"/>
                </a:cxn>
                <a:cxn ang="0">
                  <a:pos x="36" y="15"/>
                </a:cxn>
                <a:cxn ang="0">
                  <a:pos x="39" y="12"/>
                </a:cxn>
                <a:cxn ang="0">
                  <a:pos x="42" y="15"/>
                </a:cxn>
                <a:cxn ang="0">
                  <a:pos x="39" y="18"/>
                </a:cxn>
                <a:cxn ang="0">
                  <a:pos x="48" y="18"/>
                </a:cxn>
                <a:cxn ang="0">
                  <a:pos x="45" y="15"/>
                </a:cxn>
                <a:cxn ang="0">
                  <a:pos x="48" y="12"/>
                </a:cxn>
                <a:cxn ang="0">
                  <a:pos x="50" y="15"/>
                </a:cxn>
                <a:cxn ang="0">
                  <a:pos x="48" y="18"/>
                </a:cxn>
              </a:cxnLst>
              <a:rect l="0" t="0" r="r" b="b"/>
              <a:pathLst>
                <a:path w="56" h="42">
                  <a:moveTo>
                    <a:pt x="39" y="0"/>
                  </a:moveTo>
                  <a:cubicBezTo>
                    <a:pt x="30" y="0"/>
                    <a:pt x="22" y="8"/>
                    <a:pt x="22" y="17"/>
                  </a:cubicBezTo>
                  <a:cubicBezTo>
                    <a:pt x="22" y="21"/>
                    <a:pt x="24" y="25"/>
                    <a:pt x="27" y="28"/>
                  </a:cubicBezTo>
                  <a:cubicBezTo>
                    <a:pt x="24" y="33"/>
                    <a:pt x="24" y="33"/>
                    <a:pt x="24" y="33"/>
                  </a:cubicBezTo>
                  <a:cubicBezTo>
                    <a:pt x="23" y="32"/>
                    <a:pt x="22" y="31"/>
                    <a:pt x="21" y="30"/>
                  </a:cubicBezTo>
                  <a:cubicBezTo>
                    <a:pt x="20" y="30"/>
                    <a:pt x="20" y="30"/>
                    <a:pt x="20" y="30"/>
                  </a:cubicBezTo>
                  <a:cubicBezTo>
                    <a:pt x="20" y="30"/>
                    <a:pt x="20" y="30"/>
                    <a:pt x="20" y="30"/>
                  </a:cubicBezTo>
                  <a:cubicBezTo>
                    <a:pt x="15" y="31"/>
                    <a:pt x="10" y="30"/>
                    <a:pt x="7" y="27"/>
                  </a:cubicBezTo>
                  <a:cubicBezTo>
                    <a:pt x="3" y="24"/>
                    <a:pt x="1" y="19"/>
                    <a:pt x="2" y="15"/>
                  </a:cubicBezTo>
                  <a:cubicBezTo>
                    <a:pt x="2" y="10"/>
                    <a:pt x="5" y="6"/>
                    <a:pt x="10" y="3"/>
                  </a:cubicBezTo>
                  <a:cubicBezTo>
                    <a:pt x="14" y="1"/>
                    <a:pt x="19" y="1"/>
                    <a:pt x="24" y="4"/>
                  </a:cubicBezTo>
                  <a:cubicBezTo>
                    <a:pt x="20" y="1"/>
                    <a:pt x="14" y="0"/>
                    <a:pt x="9" y="2"/>
                  </a:cubicBezTo>
                  <a:cubicBezTo>
                    <a:pt x="7" y="3"/>
                    <a:pt x="5" y="5"/>
                    <a:pt x="3" y="7"/>
                  </a:cubicBezTo>
                  <a:cubicBezTo>
                    <a:pt x="1" y="9"/>
                    <a:pt x="0" y="12"/>
                    <a:pt x="0" y="14"/>
                  </a:cubicBezTo>
                  <a:cubicBezTo>
                    <a:pt x="0" y="17"/>
                    <a:pt x="0" y="20"/>
                    <a:pt x="1" y="22"/>
                  </a:cubicBezTo>
                  <a:cubicBezTo>
                    <a:pt x="2" y="25"/>
                    <a:pt x="3" y="27"/>
                    <a:pt x="6" y="29"/>
                  </a:cubicBezTo>
                  <a:cubicBezTo>
                    <a:pt x="10" y="32"/>
                    <a:pt x="15" y="33"/>
                    <a:pt x="20" y="31"/>
                  </a:cubicBezTo>
                  <a:cubicBezTo>
                    <a:pt x="21" y="32"/>
                    <a:pt x="23" y="33"/>
                    <a:pt x="24" y="34"/>
                  </a:cubicBezTo>
                  <a:cubicBezTo>
                    <a:pt x="20" y="42"/>
                    <a:pt x="20" y="42"/>
                    <a:pt x="20" y="42"/>
                  </a:cubicBezTo>
                  <a:cubicBezTo>
                    <a:pt x="27" y="37"/>
                    <a:pt x="27" y="37"/>
                    <a:pt x="27" y="37"/>
                  </a:cubicBezTo>
                  <a:cubicBezTo>
                    <a:pt x="30" y="38"/>
                    <a:pt x="32" y="40"/>
                    <a:pt x="34" y="41"/>
                  </a:cubicBezTo>
                  <a:cubicBezTo>
                    <a:pt x="32" y="40"/>
                    <a:pt x="30" y="38"/>
                    <a:pt x="28" y="36"/>
                  </a:cubicBezTo>
                  <a:cubicBezTo>
                    <a:pt x="33" y="33"/>
                    <a:pt x="33" y="33"/>
                    <a:pt x="33" y="33"/>
                  </a:cubicBezTo>
                  <a:cubicBezTo>
                    <a:pt x="35" y="33"/>
                    <a:pt x="37" y="34"/>
                    <a:pt x="39" y="34"/>
                  </a:cubicBezTo>
                  <a:cubicBezTo>
                    <a:pt x="48" y="34"/>
                    <a:pt x="56" y="26"/>
                    <a:pt x="56" y="17"/>
                  </a:cubicBezTo>
                  <a:cubicBezTo>
                    <a:pt x="56" y="8"/>
                    <a:pt x="48" y="0"/>
                    <a:pt x="39" y="0"/>
                  </a:cubicBezTo>
                  <a:close/>
                  <a:moveTo>
                    <a:pt x="30" y="18"/>
                  </a:moveTo>
                  <a:cubicBezTo>
                    <a:pt x="29" y="18"/>
                    <a:pt x="28" y="16"/>
                    <a:pt x="28" y="15"/>
                  </a:cubicBezTo>
                  <a:cubicBezTo>
                    <a:pt x="28" y="13"/>
                    <a:pt x="29" y="12"/>
                    <a:pt x="30" y="12"/>
                  </a:cubicBezTo>
                  <a:cubicBezTo>
                    <a:pt x="32" y="12"/>
                    <a:pt x="33" y="13"/>
                    <a:pt x="33" y="15"/>
                  </a:cubicBezTo>
                  <a:cubicBezTo>
                    <a:pt x="33" y="16"/>
                    <a:pt x="32" y="18"/>
                    <a:pt x="30" y="18"/>
                  </a:cubicBezTo>
                  <a:close/>
                  <a:moveTo>
                    <a:pt x="39" y="18"/>
                  </a:moveTo>
                  <a:cubicBezTo>
                    <a:pt x="37" y="18"/>
                    <a:pt x="36" y="16"/>
                    <a:pt x="36" y="15"/>
                  </a:cubicBezTo>
                  <a:cubicBezTo>
                    <a:pt x="36" y="13"/>
                    <a:pt x="37" y="12"/>
                    <a:pt x="39" y="12"/>
                  </a:cubicBezTo>
                  <a:cubicBezTo>
                    <a:pt x="41" y="12"/>
                    <a:pt x="42" y="13"/>
                    <a:pt x="42" y="15"/>
                  </a:cubicBezTo>
                  <a:cubicBezTo>
                    <a:pt x="42" y="16"/>
                    <a:pt x="41" y="18"/>
                    <a:pt x="39" y="18"/>
                  </a:cubicBezTo>
                  <a:close/>
                  <a:moveTo>
                    <a:pt x="48" y="18"/>
                  </a:moveTo>
                  <a:cubicBezTo>
                    <a:pt x="46" y="18"/>
                    <a:pt x="45" y="16"/>
                    <a:pt x="45" y="15"/>
                  </a:cubicBezTo>
                  <a:cubicBezTo>
                    <a:pt x="45" y="13"/>
                    <a:pt x="46" y="12"/>
                    <a:pt x="48" y="12"/>
                  </a:cubicBezTo>
                  <a:cubicBezTo>
                    <a:pt x="49" y="12"/>
                    <a:pt x="50" y="13"/>
                    <a:pt x="50" y="15"/>
                  </a:cubicBezTo>
                  <a:cubicBezTo>
                    <a:pt x="50" y="16"/>
                    <a:pt x="49" y="18"/>
                    <a:pt x="48" y="18"/>
                  </a:cubicBezTo>
                  <a:close/>
                </a:path>
              </a:pathLst>
            </a:custGeom>
            <a:solidFill>
              <a:srgbClr val="3498DB"/>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31" name="椭圆 52"/>
            <p:cNvSpPr/>
            <p:nvPr>
              <p:custDataLst>
                <p:tags r:id="rId4"/>
              </p:custDataLst>
            </p:nvPr>
          </p:nvSpPr>
          <p:spPr bwMode="auto">
            <a:xfrm>
              <a:off x="4138841" y="3817969"/>
              <a:ext cx="48713" cy="39856"/>
            </a:xfrm>
            <a:prstGeom prst="ellipse">
              <a:avLst/>
            </a:prstGeom>
            <a:solidFill>
              <a:srgbClr val="3498DB"/>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32" name="椭圆 53"/>
            <p:cNvSpPr/>
            <p:nvPr>
              <p:custDataLst>
                <p:tags r:id="rId5"/>
              </p:custDataLst>
            </p:nvPr>
          </p:nvSpPr>
          <p:spPr bwMode="auto">
            <a:xfrm>
              <a:off x="4214120" y="3817969"/>
              <a:ext cx="39857" cy="39856"/>
            </a:xfrm>
            <a:prstGeom prst="ellipse">
              <a:avLst/>
            </a:prstGeom>
            <a:solidFill>
              <a:srgbClr val="3498DB"/>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33" name="任意多边形 49"/>
            <p:cNvSpPr/>
            <p:nvPr>
              <p:custDataLst>
                <p:tags r:id="rId6"/>
              </p:custDataLst>
            </p:nvPr>
          </p:nvSpPr>
          <p:spPr bwMode="auto">
            <a:xfrm>
              <a:off x="2568794" y="3810128"/>
              <a:ext cx="462394" cy="467368"/>
            </a:xfrm>
            <a:custGeom>
              <a:avLst/>
              <a:gdLst/>
              <a:ahLst/>
              <a:cxnLst>
                <a:cxn ang="0">
                  <a:pos x="51" y="24"/>
                </a:cxn>
                <a:cxn ang="0">
                  <a:pos x="28" y="0"/>
                </a:cxn>
                <a:cxn ang="0">
                  <a:pos x="5" y="18"/>
                </a:cxn>
                <a:cxn ang="0">
                  <a:pos x="0" y="18"/>
                </a:cxn>
                <a:cxn ang="0">
                  <a:pos x="6" y="32"/>
                </a:cxn>
                <a:cxn ang="0">
                  <a:pos x="13" y="18"/>
                </a:cxn>
                <a:cxn ang="0">
                  <a:pos x="8" y="18"/>
                </a:cxn>
                <a:cxn ang="0">
                  <a:pos x="28" y="3"/>
                </a:cxn>
                <a:cxn ang="0">
                  <a:pos x="48" y="24"/>
                </a:cxn>
                <a:cxn ang="0">
                  <a:pos x="33" y="43"/>
                </a:cxn>
                <a:cxn ang="0">
                  <a:pos x="28" y="40"/>
                </a:cxn>
                <a:cxn ang="0">
                  <a:pos x="22" y="46"/>
                </a:cxn>
                <a:cxn ang="0">
                  <a:pos x="28" y="51"/>
                </a:cxn>
                <a:cxn ang="0">
                  <a:pos x="33" y="46"/>
                </a:cxn>
                <a:cxn ang="0">
                  <a:pos x="51" y="24"/>
                </a:cxn>
              </a:cxnLst>
              <a:rect l="0" t="0" r="r" b="b"/>
              <a:pathLst>
                <a:path w="51" h="51">
                  <a:moveTo>
                    <a:pt x="51" y="24"/>
                  </a:moveTo>
                  <a:cubicBezTo>
                    <a:pt x="51" y="11"/>
                    <a:pt x="41" y="0"/>
                    <a:pt x="28" y="0"/>
                  </a:cubicBezTo>
                  <a:cubicBezTo>
                    <a:pt x="17" y="0"/>
                    <a:pt x="7" y="8"/>
                    <a:pt x="5" y="18"/>
                  </a:cubicBezTo>
                  <a:cubicBezTo>
                    <a:pt x="0" y="18"/>
                    <a:pt x="0" y="18"/>
                    <a:pt x="0" y="18"/>
                  </a:cubicBezTo>
                  <a:cubicBezTo>
                    <a:pt x="6" y="32"/>
                    <a:pt x="6" y="32"/>
                    <a:pt x="6" y="32"/>
                  </a:cubicBezTo>
                  <a:cubicBezTo>
                    <a:pt x="13" y="18"/>
                    <a:pt x="13" y="18"/>
                    <a:pt x="13" y="18"/>
                  </a:cubicBezTo>
                  <a:cubicBezTo>
                    <a:pt x="8" y="18"/>
                    <a:pt x="8" y="18"/>
                    <a:pt x="8" y="18"/>
                  </a:cubicBezTo>
                  <a:cubicBezTo>
                    <a:pt x="11" y="10"/>
                    <a:pt x="19" y="3"/>
                    <a:pt x="28" y="3"/>
                  </a:cubicBezTo>
                  <a:cubicBezTo>
                    <a:pt x="39" y="3"/>
                    <a:pt x="48" y="12"/>
                    <a:pt x="48" y="24"/>
                  </a:cubicBezTo>
                  <a:cubicBezTo>
                    <a:pt x="48" y="33"/>
                    <a:pt x="41" y="41"/>
                    <a:pt x="33" y="43"/>
                  </a:cubicBezTo>
                  <a:cubicBezTo>
                    <a:pt x="32" y="41"/>
                    <a:pt x="30" y="40"/>
                    <a:pt x="28" y="40"/>
                  </a:cubicBezTo>
                  <a:cubicBezTo>
                    <a:pt x="25" y="40"/>
                    <a:pt x="22" y="42"/>
                    <a:pt x="22" y="46"/>
                  </a:cubicBezTo>
                  <a:cubicBezTo>
                    <a:pt x="22" y="49"/>
                    <a:pt x="25" y="51"/>
                    <a:pt x="28" y="51"/>
                  </a:cubicBezTo>
                  <a:cubicBezTo>
                    <a:pt x="30" y="51"/>
                    <a:pt x="33" y="49"/>
                    <a:pt x="33" y="46"/>
                  </a:cubicBezTo>
                  <a:cubicBezTo>
                    <a:pt x="44" y="44"/>
                    <a:pt x="51" y="35"/>
                    <a:pt x="51" y="24"/>
                  </a:cubicBezTo>
                  <a:close/>
                </a:path>
              </a:pathLst>
            </a:custGeom>
            <a:solidFill>
              <a:srgbClr val="1F74AD"/>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34" name="椭圆 50"/>
            <p:cNvSpPr/>
            <p:nvPr>
              <p:custDataLst>
                <p:tags r:id="rId7"/>
              </p:custDataLst>
            </p:nvPr>
          </p:nvSpPr>
          <p:spPr bwMode="auto">
            <a:xfrm>
              <a:off x="2712980" y="3919512"/>
              <a:ext cx="218766" cy="218768"/>
            </a:xfrm>
            <a:prstGeom prst="ellipse">
              <a:avLst/>
            </a:prstGeom>
            <a:solidFill>
              <a:srgbClr val="1F74AD"/>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35" name="椭圆 8"/>
            <p:cNvSpPr/>
            <p:nvPr>
              <p:custDataLst>
                <p:tags r:id="rId8"/>
              </p:custDataLst>
            </p:nvPr>
          </p:nvSpPr>
          <p:spPr bwMode="auto">
            <a:xfrm>
              <a:off x="3196295" y="3586592"/>
              <a:ext cx="671297" cy="669425"/>
            </a:xfrm>
            <a:prstGeom prst="ellipse">
              <a:avLst/>
            </a:prstGeom>
            <a:solidFill>
              <a:sysClr val="window" lastClr="FFFFFF">
                <a:lumMod val="95000"/>
              </a:sysClr>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36" name="任意多边形 36"/>
            <p:cNvSpPr/>
            <p:nvPr>
              <p:custDataLst>
                <p:tags r:id="rId9"/>
              </p:custDataLst>
            </p:nvPr>
          </p:nvSpPr>
          <p:spPr bwMode="auto">
            <a:xfrm>
              <a:off x="3409293" y="3852958"/>
              <a:ext cx="245299" cy="179762"/>
            </a:xfrm>
            <a:custGeom>
              <a:avLst/>
              <a:gdLst/>
              <a:ahLst/>
              <a:cxnLst>
                <a:cxn ang="0">
                  <a:pos x="181" y="127"/>
                </a:cxn>
                <a:cxn ang="0">
                  <a:pos x="9" y="127"/>
                </a:cxn>
                <a:cxn ang="0">
                  <a:pos x="9" y="4"/>
                </a:cxn>
                <a:cxn ang="0">
                  <a:pos x="4" y="0"/>
                </a:cxn>
                <a:cxn ang="0">
                  <a:pos x="0" y="4"/>
                </a:cxn>
                <a:cxn ang="0">
                  <a:pos x="0" y="131"/>
                </a:cxn>
                <a:cxn ang="0">
                  <a:pos x="4" y="136"/>
                </a:cxn>
                <a:cxn ang="0">
                  <a:pos x="6" y="135"/>
                </a:cxn>
                <a:cxn ang="0">
                  <a:pos x="7" y="136"/>
                </a:cxn>
                <a:cxn ang="0">
                  <a:pos x="181" y="136"/>
                </a:cxn>
                <a:cxn ang="0">
                  <a:pos x="185" y="131"/>
                </a:cxn>
                <a:cxn ang="0">
                  <a:pos x="181" y="127"/>
                </a:cxn>
              </a:cxnLst>
              <a:rect l="0" t="0" r="r" b="b"/>
              <a:pathLst>
                <a:path w="185" h="136">
                  <a:moveTo>
                    <a:pt x="181" y="127"/>
                  </a:moveTo>
                  <a:cubicBezTo>
                    <a:pt x="9" y="127"/>
                    <a:pt x="9" y="127"/>
                    <a:pt x="9" y="127"/>
                  </a:cubicBezTo>
                  <a:cubicBezTo>
                    <a:pt x="9" y="4"/>
                    <a:pt x="9" y="4"/>
                    <a:pt x="9" y="4"/>
                  </a:cubicBezTo>
                  <a:cubicBezTo>
                    <a:pt x="9" y="2"/>
                    <a:pt x="7" y="0"/>
                    <a:pt x="4" y="0"/>
                  </a:cubicBezTo>
                  <a:cubicBezTo>
                    <a:pt x="2" y="0"/>
                    <a:pt x="0" y="2"/>
                    <a:pt x="0" y="4"/>
                  </a:cubicBezTo>
                  <a:cubicBezTo>
                    <a:pt x="0" y="131"/>
                    <a:pt x="0" y="131"/>
                    <a:pt x="0" y="131"/>
                  </a:cubicBezTo>
                  <a:cubicBezTo>
                    <a:pt x="0" y="134"/>
                    <a:pt x="2" y="136"/>
                    <a:pt x="4" y="136"/>
                  </a:cubicBezTo>
                  <a:cubicBezTo>
                    <a:pt x="5" y="136"/>
                    <a:pt x="5" y="135"/>
                    <a:pt x="6" y="135"/>
                  </a:cubicBezTo>
                  <a:cubicBezTo>
                    <a:pt x="6" y="135"/>
                    <a:pt x="7" y="136"/>
                    <a:pt x="7" y="136"/>
                  </a:cubicBezTo>
                  <a:cubicBezTo>
                    <a:pt x="181" y="136"/>
                    <a:pt x="181" y="136"/>
                    <a:pt x="181" y="136"/>
                  </a:cubicBezTo>
                  <a:cubicBezTo>
                    <a:pt x="183" y="136"/>
                    <a:pt x="185" y="134"/>
                    <a:pt x="185" y="131"/>
                  </a:cubicBezTo>
                  <a:cubicBezTo>
                    <a:pt x="185" y="129"/>
                    <a:pt x="183" y="127"/>
                    <a:pt x="181" y="127"/>
                  </a:cubicBezTo>
                  <a:close/>
                </a:path>
              </a:pathLst>
            </a:custGeom>
            <a:solidFill>
              <a:srgbClr val="000000">
                <a:lumMod val="65000"/>
                <a:lumOff val="35000"/>
              </a:srgbClr>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37" name="矩形 37"/>
            <p:cNvSpPr/>
            <p:nvPr>
              <p:custDataLst>
                <p:tags r:id="rId10"/>
              </p:custDataLst>
            </p:nvPr>
          </p:nvSpPr>
          <p:spPr bwMode="auto">
            <a:xfrm>
              <a:off x="3442999" y="3949392"/>
              <a:ext cx="48686" cy="64602"/>
            </a:xfrm>
            <a:prstGeom prst="rect">
              <a:avLst/>
            </a:prstGeom>
            <a:solidFill>
              <a:srgbClr val="000000">
                <a:lumMod val="65000"/>
                <a:lumOff val="35000"/>
              </a:srgbClr>
            </a:solidFill>
            <a:ln w="9525">
              <a:noFill/>
              <a:miter lim="800000"/>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38" name="矩形 38"/>
            <p:cNvSpPr/>
            <p:nvPr>
              <p:custDataLst>
                <p:tags r:id="rId11"/>
              </p:custDataLst>
            </p:nvPr>
          </p:nvSpPr>
          <p:spPr bwMode="auto">
            <a:xfrm>
              <a:off x="3510409" y="3929731"/>
              <a:ext cx="48686" cy="84263"/>
            </a:xfrm>
            <a:prstGeom prst="rect">
              <a:avLst/>
            </a:prstGeom>
            <a:solidFill>
              <a:srgbClr val="000000">
                <a:lumMod val="65000"/>
                <a:lumOff val="35000"/>
              </a:srgbClr>
            </a:solidFill>
            <a:ln w="9525">
              <a:noFill/>
              <a:miter lim="800000"/>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39" name="矩形 39"/>
            <p:cNvSpPr/>
            <p:nvPr>
              <p:custDataLst>
                <p:tags r:id="rId12"/>
              </p:custDataLst>
            </p:nvPr>
          </p:nvSpPr>
          <p:spPr bwMode="auto">
            <a:xfrm>
              <a:off x="3577821" y="3895089"/>
              <a:ext cx="48686" cy="118906"/>
            </a:xfrm>
            <a:prstGeom prst="rect">
              <a:avLst/>
            </a:prstGeom>
            <a:solidFill>
              <a:srgbClr val="000000">
                <a:lumMod val="65000"/>
                <a:lumOff val="35000"/>
              </a:srgbClr>
            </a:solidFill>
            <a:ln w="9525">
              <a:noFill/>
              <a:miter lim="800000"/>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0" name="任意多边形 40"/>
            <p:cNvSpPr/>
            <p:nvPr>
              <p:custDataLst>
                <p:tags r:id="rId13"/>
              </p:custDataLst>
            </p:nvPr>
          </p:nvSpPr>
          <p:spPr bwMode="auto">
            <a:xfrm>
              <a:off x="3441126" y="3809890"/>
              <a:ext cx="180698" cy="98308"/>
            </a:xfrm>
            <a:custGeom>
              <a:avLst/>
              <a:gdLst/>
              <a:ahLst/>
              <a:cxnLst>
                <a:cxn ang="0">
                  <a:pos x="136" y="0"/>
                </a:cxn>
                <a:cxn ang="0">
                  <a:pos x="98" y="22"/>
                </a:cxn>
                <a:cxn ang="0">
                  <a:pos x="111" y="24"/>
                </a:cxn>
                <a:cxn ang="0">
                  <a:pos x="6" y="64"/>
                </a:cxn>
                <a:cxn ang="0">
                  <a:pos x="0" y="68"/>
                </a:cxn>
                <a:cxn ang="0">
                  <a:pos x="5" y="74"/>
                </a:cxn>
                <a:cxn ang="0">
                  <a:pos x="13" y="74"/>
                </a:cxn>
                <a:cxn ang="0">
                  <a:pos x="119" y="30"/>
                </a:cxn>
                <a:cxn ang="0">
                  <a:pos x="124" y="43"/>
                </a:cxn>
                <a:cxn ang="0">
                  <a:pos x="136" y="0"/>
                </a:cxn>
              </a:cxnLst>
              <a:rect l="0" t="0" r="r" b="b"/>
              <a:pathLst>
                <a:path w="136" h="74">
                  <a:moveTo>
                    <a:pt x="136" y="0"/>
                  </a:moveTo>
                  <a:cubicBezTo>
                    <a:pt x="98" y="22"/>
                    <a:pt x="98" y="22"/>
                    <a:pt x="98" y="22"/>
                  </a:cubicBezTo>
                  <a:cubicBezTo>
                    <a:pt x="111" y="24"/>
                    <a:pt x="111" y="24"/>
                    <a:pt x="111" y="24"/>
                  </a:cubicBezTo>
                  <a:cubicBezTo>
                    <a:pt x="66" y="69"/>
                    <a:pt x="6" y="64"/>
                    <a:pt x="6" y="64"/>
                  </a:cubicBezTo>
                  <a:cubicBezTo>
                    <a:pt x="3" y="64"/>
                    <a:pt x="0" y="66"/>
                    <a:pt x="0" y="68"/>
                  </a:cubicBezTo>
                  <a:cubicBezTo>
                    <a:pt x="0" y="71"/>
                    <a:pt x="2" y="74"/>
                    <a:pt x="5" y="74"/>
                  </a:cubicBezTo>
                  <a:cubicBezTo>
                    <a:pt x="5" y="74"/>
                    <a:pt x="8" y="74"/>
                    <a:pt x="13" y="74"/>
                  </a:cubicBezTo>
                  <a:cubicBezTo>
                    <a:pt x="32" y="74"/>
                    <a:pt x="80" y="70"/>
                    <a:pt x="119" y="30"/>
                  </a:cubicBezTo>
                  <a:cubicBezTo>
                    <a:pt x="124" y="43"/>
                    <a:pt x="124" y="43"/>
                    <a:pt x="124" y="43"/>
                  </a:cubicBezTo>
                  <a:lnTo>
                    <a:pt x="136" y="0"/>
                  </a:lnTo>
                  <a:close/>
                </a:path>
              </a:pathLst>
            </a:custGeom>
            <a:solidFill>
              <a:srgbClr val="000000">
                <a:lumMod val="65000"/>
                <a:lumOff val="35000"/>
              </a:srgbClr>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1" name="任意多边形 41"/>
            <p:cNvSpPr/>
            <p:nvPr>
              <p:custDataLst>
                <p:tags r:id="rId14"/>
              </p:custDataLst>
            </p:nvPr>
          </p:nvSpPr>
          <p:spPr bwMode="auto">
            <a:xfrm>
              <a:off x="3409293" y="3852958"/>
              <a:ext cx="245299" cy="179762"/>
            </a:xfrm>
            <a:custGeom>
              <a:avLst/>
              <a:gdLst/>
              <a:ahLst/>
              <a:cxnLst>
                <a:cxn ang="0">
                  <a:pos x="181" y="127"/>
                </a:cxn>
                <a:cxn ang="0">
                  <a:pos x="9" y="127"/>
                </a:cxn>
                <a:cxn ang="0">
                  <a:pos x="9" y="4"/>
                </a:cxn>
                <a:cxn ang="0">
                  <a:pos x="4" y="0"/>
                </a:cxn>
                <a:cxn ang="0">
                  <a:pos x="0" y="4"/>
                </a:cxn>
                <a:cxn ang="0">
                  <a:pos x="0" y="131"/>
                </a:cxn>
                <a:cxn ang="0">
                  <a:pos x="4" y="136"/>
                </a:cxn>
                <a:cxn ang="0">
                  <a:pos x="6" y="135"/>
                </a:cxn>
                <a:cxn ang="0">
                  <a:pos x="7" y="136"/>
                </a:cxn>
                <a:cxn ang="0">
                  <a:pos x="181" y="136"/>
                </a:cxn>
                <a:cxn ang="0">
                  <a:pos x="185" y="131"/>
                </a:cxn>
                <a:cxn ang="0">
                  <a:pos x="181" y="127"/>
                </a:cxn>
              </a:cxnLst>
              <a:rect l="0" t="0" r="r" b="b"/>
              <a:pathLst>
                <a:path w="185" h="136">
                  <a:moveTo>
                    <a:pt x="181" y="127"/>
                  </a:moveTo>
                  <a:cubicBezTo>
                    <a:pt x="9" y="127"/>
                    <a:pt x="9" y="127"/>
                    <a:pt x="9" y="127"/>
                  </a:cubicBezTo>
                  <a:cubicBezTo>
                    <a:pt x="9" y="4"/>
                    <a:pt x="9" y="4"/>
                    <a:pt x="9" y="4"/>
                  </a:cubicBezTo>
                  <a:cubicBezTo>
                    <a:pt x="9" y="2"/>
                    <a:pt x="7" y="0"/>
                    <a:pt x="4" y="0"/>
                  </a:cubicBezTo>
                  <a:cubicBezTo>
                    <a:pt x="2" y="0"/>
                    <a:pt x="0" y="2"/>
                    <a:pt x="0" y="4"/>
                  </a:cubicBezTo>
                  <a:cubicBezTo>
                    <a:pt x="0" y="131"/>
                    <a:pt x="0" y="131"/>
                    <a:pt x="0" y="131"/>
                  </a:cubicBezTo>
                  <a:cubicBezTo>
                    <a:pt x="0" y="134"/>
                    <a:pt x="2" y="136"/>
                    <a:pt x="4" y="136"/>
                  </a:cubicBezTo>
                  <a:cubicBezTo>
                    <a:pt x="5" y="136"/>
                    <a:pt x="5" y="135"/>
                    <a:pt x="6" y="135"/>
                  </a:cubicBezTo>
                  <a:cubicBezTo>
                    <a:pt x="6" y="135"/>
                    <a:pt x="7" y="136"/>
                    <a:pt x="7" y="136"/>
                  </a:cubicBezTo>
                  <a:cubicBezTo>
                    <a:pt x="181" y="136"/>
                    <a:pt x="181" y="136"/>
                    <a:pt x="181" y="136"/>
                  </a:cubicBezTo>
                  <a:cubicBezTo>
                    <a:pt x="183" y="136"/>
                    <a:pt x="185" y="134"/>
                    <a:pt x="185" y="131"/>
                  </a:cubicBezTo>
                  <a:cubicBezTo>
                    <a:pt x="185" y="129"/>
                    <a:pt x="183" y="127"/>
                    <a:pt x="181" y="127"/>
                  </a:cubicBezTo>
                  <a:close/>
                </a:path>
              </a:pathLst>
            </a:custGeom>
            <a:solidFill>
              <a:srgbClr val="000000">
                <a:lumMod val="65000"/>
                <a:lumOff val="35000"/>
              </a:srgbClr>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2" name="矩形 42"/>
            <p:cNvSpPr/>
            <p:nvPr>
              <p:custDataLst>
                <p:tags r:id="rId15"/>
              </p:custDataLst>
            </p:nvPr>
          </p:nvSpPr>
          <p:spPr bwMode="auto">
            <a:xfrm>
              <a:off x="3442999" y="3949392"/>
              <a:ext cx="48686" cy="64602"/>
            </a:xfrm>
            <a:prstGeom prst="rect">
              <a:avLst/>
            </a:prstGeom>
            <a:solidFill>
              <a:srgbClr val="000000">
                <a:lumMod val="65000"/>
                <a:lumOff val="35000"/>
              </a:srgbClr>
            </a:solidFill>
            <a:ln w="9525">
              <a:noFill/>
              <a:miter lim="800000"/>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3" name="矩形 43"/>
            <p:cNvSpPr/>
            <p:nvPr>
              <p:custDataLst>
                <p:tags r:id="rId16"/>
              </p:custDataLst>
            </p:nvPr>
          </p:nvSpPr>
          <p:spPr bwMode="auto">
            <a:xfrm>
              <a:off x="3510409" y="3929731"/>
              <a:ext cx="48686" cy="84263"/>
            </a:xfrm>
            <a:prstGeom prst="rect">
              <a:avLst/>
            </a:prstGeom>
            <a:solidFill>
              <a:srgbClr val="000000">
                <a:lumMod val="65000"/>
                <a:lumOff val="35000"/>
              </a:srgbClr>
            </a:solidFill>
            <a:ln w="9525">
              <a:noFill/>
              <a:miter lim="800000"/>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4" name="矩形 44"/>
            <p:cNvSpPr/>
            <p:nvPr>
              <p:custDataLst>
                <p:tags r:id="rId17"/>
              </p:custDataLst>
            </p:nvPr>
          </p:nvSpPr>
          <p:spPr bwMode="auto">
            <a:xfrm>
              <a:off x="3577821" y="3895089"/>
              <a:ext cx="48686" cy="118906"/>
            </a:xfrm>
            <a:prstGeom prst="rect">
              <a:avLst/>
            </a:prstGeom>
            <a:solidFill>
              <a:srgbClr val="000000">
                <a:lumMod val="65000"/>
                <a:lumOff val="35000"/>
              </a:srgbClr>
            </a:solidFill>
            <a:ln w="9525">
              <a:noFill/>
              <a:miter lim="800000"/>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5" name="任意多边形 45"/>
            <p:cNvSpPr/>
            <p:nvPr>
              <p:custDataLst>
                <p:tags r:id="rId18"/>
              </p:custDataLst>
            </p:nvPr>
          </p:nvSpPr>
          <p:spPr bwMode="auto">
            <a:xfrm>
              <a:off x="3441126" y="3809890"/>
              <a:ext cx="180698" cy="98308"/>
            </a:xfrm>
            <a:custGeom>
              <a:avLst/>
              <a:gdLst/>
              <a:ahLst/>
              <a:cxnLst>
                <a:cxn ang="0">
                  <a:pos x="136" y="0"/>
                </a:cxn>
                <a:cxn ang="0">
                  <a:pos x="98" y="22"/>
                </a:cxn>
                <a:cxn ang="0">
                  <a:pos x="111" y="24"/>
                </a:cxn>
                <a:cxn ang="0">
                  <a:pos x="6" y="64"/>
                </a:cxn>
                <a:cxn ang="0">
                  <a:pos x="0" y="68"/>
                </a:cxn>
                <a:cxn ang="0">
                  <a:pos x="5" y="74"/>
                </a:cxn>
                <a:cxn ang="0">
                  <a:pos x="13" y="74"/>
                </a:cxn>
                <a:cxn ang="0">
                  <a:pos x="119" y="30"/>
                </a:cxn>
                <a:cxn ang="0">
                  <a:pos x="124" y="43"/>
                </a:cxn>
                <a:cxn ang="0">
                  <a:pos x="136" y="0"/>
                </a:cxn>
              </a:cxnLst>
              <a:rect l="0" t="0" r="r" b="b"/>
              <a:pathLst>
                <a:path w="136" h="74">
                  <a:moveTo>
                    <a:pt x="136" y="0"/>
                  </a:moveTo>
                  <a:cubicBezTo>
                    <a:pt x="98" y="22"/>
                    <a:pt x="98" y="22"/>
                    <a:pt x="98" y="22"/>
                  </a:cubicBezTo>
                  <a:cubicBezTo>
                    <a:pt x="111" y="24"/>
                    <a:pt x="111" y="24"/>
                    <a:pt x="111" y="24"/>
                  </a:cubicBezTo>
                  <a:cubicBezTo>
                    <a:pt x="66" y="69"/>
                    <a:pt x="6" y="64"/>
                    <a:pt x="6" y="64"/>
                  </a:cubicBezTo>
                  <a:cubicBezTo>
                    <a:pt x="3" y="64"/>
                    <a:pt x="0" y="66"/>
                    <a:pt x="0" y="68"/>
                  </a:cubicBezTo>
                  <a:cubicBezTo>
                    <a:pt x="0" y="71"/>
                    <a:pt x="2" y="74"/>
                    <a:pt x="5" y="74"/>
                  </a:cubicBezTo>
                  <a:cubicBezTo>
                    <a:pt x="5" y="74"/>
                    <a:pt x="8" y="74"/>
                    <a:pt x="13" y="74"/>
                  </a:cubicBezTo>
                  <a:cubicBezTo>
                    <a:pt x="32" y="74"/>
                    <a:pt x="80" y="70"/>
                    <a:pt x="119" y="30"/>
                  </a:cubicBezTo>
                  <a:cubicBezTo>
                    <a:pt x="124" y="43"/>
                    <a:pt x="124" y="43"/>
                    <a:pt x="124" y="43"/>
                  </a:cubicBezTo>
                  <a:lnTo>
                    <a:pt x="136" y="0"/>
                  </a:lnTo>
                  <a:close/>
                </a:path>
              </a:pathLst>
            </a:custGeom>
            <a:solidFill>
              <a:srgbClr val="000000">
                <a:lumMod val="65000"/>
                <a:lumOff val="35000"/>
              </a:srgbClr>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6" name="任意多边形 19"/>
            <p:cNvSpPr/>
            <p:nvPr>
              <p:custDataLst>
                <p:tags r:id="rId19"/>
              </p:custDataLst>
            </p:nvPr>
          </p:nvSpPr>
          <p:spPr bwMode="auto">
            <a:xfrm rot="17865699">
              <a:off x="2533762" y="3462326"/>
              <a:ext cx="951399" cy="1410390"/>
            </a:xfrm>
            <a:custGeom>
              <a:avLst/>
              <a:gdLst/>
              <a:ahLst/>
              <a:cxnLst>
                <a:cxn ang="0">
                  <a:pos x="296" y="85"/>
                </a:cxn>
                <a:cxn ang="0">
                  <a:pos x="246" y="31"/>
                </a:cxn>
                <a:cxn ang="0">
                  <a:pos x="177" y="6"/>
                </a:cxn>
                <a:cxn ang="0">
                  <a:pos x="105" y="16"/>
                </a:cxn>
                <a:cxn ang="0">
                  <a:pos x="45" y="58"/>
                </a:cxn>
                <a:cxn ang="0">
                  <a:pos x="12" y="195"/>
                </a:cxn>
                <a:cxn ang="0">
                  <a:pos x="46" y="260"/>
                </a:cxn>
                <a:cxn ang="0">
                  <a:pos x="106" y="301"/>
                </a:cxn>
                <a:cxn ang="0">
                  <a:pos x="108" y="302"/>
                </a:cxn>
                <a:cxn ang="0">
                  <a:pos x="107" y="303"/>
                </a:cxn>
                <a:cxn ang="0">
                  <a:pos x="85" y="371"/>
                </a:cxn>
                <a:cxn ang="0">
                  <a:pos x="62" y="438"/>
                </a:cxn>
                <a:cxn ang="0">
                  <a:pos x="83" y="370"/>
                </a:cxn>
                <a:cxn ang="0">
                  <a:pos x="105" y="302"/>
                </a:cxn>
                <a:cxn ang="0">
                  <a:pos x="105" y="304"/>
                </a:cxn>
                <a:cxn ang="0">
                  <a:pos x="43" y="262"/>
                </a:cxn>
                <a:cxn ang="0">
                  <a:pos x="8" y="196"/>
                </a:cxn>
                <a:cxn ang="0">
                  <a:pos x="7" y="122"/>
                </a:cxn>
                <a:cxn ang="0">
                  <a:pos x="42" y="55"/>
                </a:cxn>
                <a:cxn ang="0">
                  <a:pos x="103" y="12"/>
                </a:cxn>
                <a:cxn ang="0">
                  <a:pos x="177" y="3"/>
                </a:cxn>
                <a:cxn ang="0">
                  <a:pos x="247" y="30"/>
                </a:cxn>
                <a:cxn ang="0">
                  <a:pos x="296" y="85"/>
                </a:cxn>
              </a:cxnLst>
              <a:rect l="0" t="0" r="r" b="b"/>
              <a:pathLst>
                <a:path w="296" h="438">
                  <a:moveTo>
                    <a:pt x="296" y="85"/>
                  </a:moveTo>
                  <a:cubicBezTo>
                    <a:pt x="284" y="64"/>
                    <a:pt x="266" y="45"/>
                    <a:pt x="246" y="31"/>
                  </a:cubicBezTo>
                  <a:cubicBezTo>
                    <a:pt x="225" y="18"/>
                    <a:pt x="201" y="9"/>
                    <a:pt x="177" y="6"/>
                  </a:cubicBezTo>
                  <a:cubicBezTo>
                    <a:pt x="152" y="3"/>
                    <a:pt x="127" y="7"/>
                    <a:pt x="105" y="16"/>
                  </a:cubicBezTo>
                  <a:cubicBezTo>
                    <a:pt x="82" y="25"/>
                    <a:pt x="61" y="39"/>
                    <a:pt x="45" y="58"/>
                  </a:cubicBezTo>
                  <a:cubicBezTo>
                    <a:pt x="12" y="95"/>
                    <a:pt x="0" y="148"/>
                    <a:pt x="12" y="195"/>
                  </a:cubicBezTo>
                  <a:cubicBezTo>
                    <a:pt x="18" y="219"/>
                    <a:pt x="30" y="241"/>
                    <a:pt x="46" y="260"/>
                  </a:cubicBezTo>
                  <a:cubicBezTo>
                    <a:pt x="63" y="278"/>
                    <a:pt x="83" y="292"/>
                    <a:pt x="106" y="301"/>
                  </a:cubicBezTo>
                  <a:cubicBezTo>
                    <a:pt x="108" y="302"/>
                    <a:pt x="108" y="302"/>
                    <a:pt x="108" y="302"/>
                  </a:cubicBezTo>
                  <a:cubicBezTo>
                    <a:pt x="107" y="303"/>
                    <a:pt x="107" y="303"/>
                    <a:pt x="107" y="303"/>
                  </a:cubicBezTo>
                  <a:cubicBezTo>
                    <a:pt x="85" y="371"/>
                    <a:pt x="85" y="371"/>
                    <a:pt x="85" y="371"/>
                  </a:cubicBezTo>
                  <a:cubicBezTo>
                    <a:pt x="62" y="438"/>
                    <a:pt x="62" y="438"/>
                    <a:pt x="62" y="438"/>
                  </a:cubicBezTo>
                  <a:cubicBezTo>
                    <a:pt x="83" y="370"/>
                    <a:pt x="83" y="370"/>
                    <a:pt x="83" y="370"/>
                  </a:cubicBezTo>
                  <a:cubicBezTo>
                    <a:pt x="105" y="302"/>
                    <a:pt x="105" y="302"/>
                    <a:pt x="105" y="302"/>
                  </a:cubicBezTo>
                  <a:cubicBezTo>
                    <a:pt x="105" y="304"/>
                    <a:pt x="105" y="304"/>
                    <a:pt x="105" y="304"/>
                  </a:cubicBezTo>
                  <a:cubicBezTo>
                    <a:pt x="82" y="295"/>
                    <a:pt x="60" y="281"/>
                    <a:pt x="43" y="262"/>
                  </a:cubicBezTo>
                  <a:cubicBezTo>
                    <a:pt x="27" y="244"/>
                    <a:pt x="14" y="221"/>
                    <a:pt x="8" y="196"/>
                  </a:cubicBezTo>
                  <a:cubicBezTo>
                    <a:pt x="2" y="172"/>
                    <a:pt x="1" y="146"/>
                    <a:pt x="7" y="122"/>
                  </a:cubicBezTo>
                  <a:cubicBezTo>
                    <a:pt x="13" y="97"/>
                    <a:pt x="25" y="74"/>
                    <a:pt x="42" y="55"/>
                  </a:cubicBezTo>
                  <a:cubicBezTo>
                    <a:pt x="58" y="36"/>
                    <a:pt x="80" y="21"/>
                    <a:pt x="103" y="12"/>
                  </a:cubicBezTo>
                  <a:cubicBezTo>
                    <a:pt x="127" y="3"/>
                    <a:pt x="152" y="0"/>
                    <a:pt x="177" y="3"/>
                  </a:cubicBezTo>
                  <a:cubicBezTo>
                    <a:pt x="202" y="6"/>
                    <a:pt x="226" y="15"/>
                    <a:pt x="247" y="30"/>
                  </a:cubicBezTo>
                  <a:cubicBezTo>
                    <a:pt x="267" y="44"/>
                    <a:pt x="284" y="63"/>
                    <a:pt x="296" y="85"/>
                  </a:cubicBezTo>
                  <a:close/>
                </a:path>
              </a:pathLst>
            </a:custGeom>
            <a:solidFill>
              <a:srgbClr val="1F74AD"/>
            </a:solidFill>
            <a:ln w="6350">
              <a:solidFill>
                <a:srgbClr val="1F74AD"/>
              </a:solid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7" name="任意多边形 27"/>
            <p:cNvSpPr/>
            <p:nvPr>
              <p:custDataLst>
                <p:tags r:id="rId20"/>
              </p:custDataLst>
            </p:nvPr>
          </p:nvSpPr>
          <p:spPr bwMode="auto">
            <a:xfrm rot="20175315">
              <a:off x="2774618" y="3313365"/>
              <a:ext cx="750920" cy="103758"/>
            </a:xfrm>
            <a:custGeom>
              <a:avLst/>
              <a:gdLst/>
              <a:ahLst/>
              <a:cxnLst>
                <a:cxn ang="0">
                  <a:pos x="222" y="28"/>
                </a:cxn>
                <a:cxn ang="0">
                  <a:pos x="230" y="11"/>
                </a:cxn>
                <a:cxn ang="0">
                  <a:pos x="213" y="2"/>
                </a:cxn>
                <a:cxn ang="0">
                  <a:pos x="205" y="10"/>
                </a:cxn>
                <a:cxn ang="0">
                  <a:pos x="0" y="32"/>
                </a:cxn>
                <a:cxn ang="0">
                  <a:pos x="206" y="21"/>
                </a:cxn>
                <a:cxn ang="0">
                  <a:pos x="222" y="28"/>
                </a:cxn>
              </a:cxnLst>
              <a:rect l="0" t="0" r="r" b="b"/>
              <a:pathLst>
                <a:path w="233" h="32">
                  <a:moveTo>
                    <a:pt x="222" y="28"/>
                  </a:moveTo>
                  <a:cubicBezTo>
                    <a:pt x="229" y="25"/>
                    <a:pt x="233" y="18"/>
                    <a:pt x="230" y="11"/>
                  </a:cubicBezTo>
                  <a:cubicBezTo>
                    <a:pt x="228" y="4"/>
                    <a:pt x="220" y="0"/>
                    <a:pt x="213" y="2"/>
                  </a:cubicBezTo>
                  <a:cubicBezTo>
                    <a:pt x="209" y="3"/>
                    <a:pt x="206" y="6"/>
                    <a:pt x="205" y="10"/>
                  </a:cubicBezTo>
                  <a:cubicBezTo>
                    <a:pt x="0" y="32"/>
                    <a:pt x="0" y="32"/>
                    <a:pt x="0" y="32"/>
                  </a:cubicBezTo>
                  <a:cubicBezTo>
                    <a:pt x="206" y="21"/>
                    <a:pt x="206" y="21"/>
                    <a:pt x="206" y="21"/>
                  </a:cubicBezTo>
                  <a:cubicBezTo>
                    <a:pt x="209" y="27"/>
                    <a:pt x="215" y="30"/>
                    <a:pt x="222" y="28"/>
                  </a:cubicBezTo>
                  <a:close/>
                </a:path>
              </a:pathLst>
            </a:custGeom>
            <a:solidFill>
              <a:srgbClr val="1F74AD"/>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8" name="任意多边形 19"/>
            <p:cNvSpPr/>
            <p:nvPr>
              <p:custDataLst>
                <p:tags r:id="rId21"/>
              </p:custDataLst>
            </p:nvPr>
          </p:nvSpPr>
          <p:spPr bwMode="auto">
            <a:xfrm rot="7065699">
              <a:off x="3601558" y="3057783"/>
              <a:ext cx="951399" cy="1410390"/>
            </a:xfrm>
            <a:custGeom>
              <a:avLst/>
              <a:gdLst/>
              <a:ahLst/>
              <a:cxnLst>
                <a:cxn ang="0">
                  <a:pos x="296" y="85"/>
                </a:cxn>
                <a:cxn ang="0">
                  <a:pos x="246" y="31"/>
                </a:cxn>
                <a:cxn ang="0">
                  <a:pos x="177" y="6"/>
                </a:cxn>
                <a:cxn ang="0">
                  <a:pos x="105" y="16"/>
                </a:cxn>
                <a:cxn ang="0">
                  <a:pos x="45" y="58"/>
                </a:cxn>
                <a:cxn ang="0">
                  <a:pos x="12" y="195"/>
                </a:cxn>
                <a:cxn ang="0">
                  <a:pos x="46" y="260"/>
                </a:cxn>
                <a:cxn ang="0">
                  <a:pos x="106" y="301"/>
                </a:cxn>
                <a:cxn ang="0">
                  <a:pos x="108" y="302"/>
                </a:cxn>
                <a:cxn ang="0">
                  <a:pos x="107" y="303"/>
                </a:cxn>
                <a:cxn ang="0">
                  <a:pos x="85" y="371"/>
                </a:cxn>
                <a:cxn ang="0">
                  <a:pos x="62" y="438"/>
                </a:cxn>
                <a:cxn ang="0">
                  <a:pos x="83" y="370"/>
                </a:cxn>
                <a:cxn ang="0">
                  <a:pos x="105" y="302"/>
                </a:cxn>
                <a:cxn ang="0">
                  <a:pos x="105" y="304"/>
                </a:cxn>
                <a:cxn ang="0">
                  <a:pos x="43" y="262"/>
                </a:cxn>
                <a:cxn ang="0">
                  <a:pos x="8" y="196"/>
                </a:cxn>
                <a:cxn ang="0">
                  <a:pos x="7" y="122"/>
                </a:cxn>
                <a:cxn ang="0">
                  <a:pos x="42" y="55"/>
                </a:cxn>
                <a:cxn ang="0">
                  <a:pos x="103" y="12"/>
                </a:cxn>
                <a:cxn ang="0">
                  <a:pos x="177" y="3"/>
                </a:cxn>
                <a:cxn ang="0">
                  <a:pos x="247" y="30"/>
                </a:cxn>
                <a:cxn ang="0">
                  <a:pos x="296" y="85"/>
                </a:cxn>
              </a:cxnLst>
              <a:rect l="0" t="0" r="r" b="b"/>
              <a:pathLst>
                <a:path w="296" h="438">
                  <a:moveTo>
                    <a:pt x="296" y="85"/>
                  </a:moveTo>
                  <a:cubicBezTo>
                    <a:pt x="284" y="64"/>
                    <a:pt x="266" y="45"/>
                    <a:pt x="246" y="31"/>
                  </a:cubicBezTo>
                  <a:cubicBezTo>
                    <a:pt x="225" y="18"/>
                    <a:pt x="201" y="9"/>
                    <a:pt x="177" y="6"/>
                  </a:cubicBezTo>
                  <a:cubicBezTo>
                    <a:pt x="152" y="3"/>
                    <a:pt x="127" y="7"/>
                    <a:pt x="105" y="16"/>
                  </a:cubicBezTo>
                  <a:cubicBezTo>
                    <a:pt x="82" y="25"/>
                    <a:pt x="61" y="39"/>
                    <a:pt x="45" y="58"/>
                  </a:cubicBezTo>
                  <a:cubicBezTo>
                    <a:pt x="12" y="95"/>
                    <a:pt x="0" y="148"/>
                    <a:pt x="12" y="195"/>
                  </a:cubicBezTo>
                  <a:cubicBezTo>
                    <a:pt x="18" y="219"/>
                    <a:pt x="30" y="241"/>
                    <a:pt x="46" y="260"/>
                  </a:cubicBezTo>
                  <a:cubicBezTo>
                    <a:pt x="63" y="278"/>
                    <a:pt x="83" y="292"/>
                    <a:pt x="106" y="301"/>
                  </a:cubicBezTo>
                  <a:cubicBezTo>
                    <a:pt x="108" y="302"/>
                    <a:pt x="108" y="302"/>
                    <a:pt x="108" y="302"/>
                  </a:cubicBezTo>
                  <a:cubicBezTo>
                    <a:pt x="107" y="303"/>
                    <a:pt x="107" y="303"/>
                    <a:pt x="107" y="303"/>
                  </a:cubicBezTo>
                  <a:cubicBezTo>
                    <a:pt x="85" y="371"/>
                    <a:pt x="85" y="371"/>
                    <a:pt x="85" y="371"/>
                  </a:cubicBezTo>
                  <a:cubicBezTo>
                    <a:pt x="62" y="438"/>
                    <a:pt x="62" y="438"/>
                    <a:pt x="62" y="438"/>
                  </a:cubicBezTo>
                  <a:cubicBezTo>
                    <a:pt x="83" y="370"/>
                    <a:pt x="83" y="370"/>
                    <a:pt x="83" y="370"/>
                  </a:cubicBezTo>
                  <a:cubicBezTo>
                    <a:pt x="105" y="302"/>
                    <a:pt x="105" y="302"/>
                    <a:pt x="105" y="302"/>
                  </a:cubicBezTo>
                  <a:cubicBezTo>
                    <a:pt x="105" y="304"/>
                    <a:pt x="105" y="304"/>
                    <a:pt x="105" y="304"/>
                  </a:cubicBezTo>
                  <a:cubicBezTo>
                    <a:pt x="82" y="295"/>
                    <a:pt x="60" y="281"/>
                    <a:pt x="43" y="262"/>
                  </a:cubicBezTo>
                  <a:cubicBezTo>
                    <a:pt x="27" y="244"/>
                    <a:pt x="14" y="221"/>
                    <a:pt x="8" y="196"/>
                  </a:cubicBezTo>
                  <a:cubicBezTo>
                    <a:pt x="2" y="172"/>
                    <a:pt x="1" y="146"/>
                    <a:pt x="7" y="122"/>
                  </a:cubicBezTo>
                  <a:cubicBezTo>
                    <a:pt x="13" y="97"/>
                    <a:pt x="25" y="74"/>
                    <a:pt x="42" y="55"/>
                  </a:cubicBezTo>
                  <a:cubicBezTo>
                    <a:pt x="58" y="36"/>
                    <a:pt x="80" y="21"/>
                    <a:pt x="103" y="12"/>
                  </a:cubicBezTo>
                  <a:cubicBezTo>
                    <a:pt x="127" y="3"/>
                    <a:pt x="152" y="0"/>
                    <a:pt x="177" y="3"/>
                  </a:cubicBezTo>
                  <a:cubicBezTo>
                    <a:pt x="202" y="6"/>
                    <a:pt x="226" y="15"/>
                    <a:pt x="247" y="30"/>
                  </a:cubicBezTo>
                  <a:cubicBezTo>
                    <a:pt x="267" y="44"/>
                    <a:pt x="284" y="63"/>
                    <a:pt x="296" y="85"/>
                  </a:cubicBezTo>
                  <a:close/>
                </a:path>
              </a:pathLst>
            </a:custGeom>
            <a:solidFill>
              <a:srgbClr val="1F74AD"/>
            </a:solidFill>
            <a:ln w="6350">
              <a:solidFill>
                <a:srgbClr val="3498DB"/>
              </a:solid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49" name="任意多边形 27"/>
            <p:cNvSpPr/>
            <p:nvPr>
              <p:custDataLst>
                <p:tags r:id="rId22"/>
              </p:custDataLst>
            </p:nvPr>
          </p:nvSpPr>
          <p:spPr bwMode="auto">
            <a:xfrm rot="9375315">
              <a:off x="3561182" y="4513376"/>
              <a:ext cx="750920" cy="103758"/>
            </a:xfrm>
            <a:custGeom>
              <a:avLst/>
              <a:gdLst/>
              <a:ahLst/>
              <a:cxnLst>
                <a:cxn ang="0">
                  <a:pos x="222" y="28"/>
                </a:cxn>
                <a:cxn ang="0">
                  <a:pos x="230" y="11"/>
                </a:cxn>
                <a:cxn ang="0">
                  <a:pos x="213" y="2"/>
                </a:cxn>
                <a:cxn ang="0">
                  <a:pos x="205" y="10"/>
                </a:cxn>
                <a:cxn ang="0">
                  <a:pos x="0" y="32"/>
                </a:cxn>
                <a:cxn ang="0">
                  <a:pos x="206" y="21"/>
                </a:cxn>
                <a:cxn ang="0">
                  <a:pos x="222" y="28"/>
                </a:cxn>
              </a:cxnLst>
              <a:rect l="0" t="0" r="r" b="b"/>
              <a:pathLst>
                <a:path w="233" h="32">
                  <a:moveTo>
                    <a:pt x="222" y="28"/>
                  </a:moveTo>
                  <a:cubicBezTo>
                    <a:pt x="229" y="25"/>
                    <a:pt x="233" y="18"/>
                    <a:pt x="230" y="11"/>
                  </a:cubicBezTo>
                  <a:cubicBezTo>
                    <a:pt x="228" y="4"/>
                    <a:pt x="220" y="0"/>
                    <a:pt x="213" y="2"/>
                  </a:cubicBezTo>
                  <a:cubicBezTo>
                    <a:pt x="209" y="3"/>
                    <a:pt x="206" y="6"/>
                    <a:pt x="205" y="10"/>
                  </a:cubicBezTo>
                  <a:cubicBezTo>
                    <a:pt x="0" y="32"/>
                    <a:pt x="0" y="32"/>
                    <a:pt x="0" y="32"/>
                  </a:cubicBezTo>
                  <a:cubicBezTo>
                    <a:pt x="206" y="21"/>
                    <a:pt x="206" y="21"/>
                    <a:pt x="206" y="21"/>
                  </a:cubicBezTo>
                  <a:cubicBezTo>
                    <a:pt x="209" y="27"/>
                    <a:pt x="215" y="30"/>
                    <a:pt x="222" y="28"/>
                  </a:cubicBezTo>
                  <a:close/>
                </a:path>
              </a:pathLst>
            </a:custGeom>
            <a:solidFill>
              <a:srgbClr val="3498DB"/>
            </a:solidFill>
            <a:ln w="9525">
              <a:noFill/>
              <a:round/>
            </a:ln>
          </p:spPr>
          <p:txBody>
            <a:bodyPr anchor="ctr"/>
            <a:lstStyle/>
            <a:p>
              <a:pPr algn="ctr">
                <a:lnSpc>
                  <a:spcPct val="130000"/>
                </a:lnSpc>
              </a:pPr>
              <a:endParaRPr dirty="0">
                <a:latin typeface="微软雅黑" panose="020B0503020204020204" charset="-122"/>
                <a:ea typeface="微软雅黑" panose="020B0503020204020204" charset="-122"/>
                <a:sym typeface="Arial" panose="020B0604020202020204" pitchFamily="34" charset="0"/>
              </a:endParaRPr>
            </a:p>
          </p:txBody>
        </p:sp>
        <p:sp>
          <p:nvSpPr>
            <p:cNvPr id="50" name="文本框 67"/>
            <p:cNvSpPr txBox="1"/>
            <p:nvPr>
              <p:custDataLst>
                <p:tags r:id="rId23"/>
              </p:custDataLst>
            </p:nvPr>
          </p:nvSpPr>
          <p:spPr bwMode="auto">
            <a:xfrm>
              <a:off x="139700" y="3334385"/>
              <a:ext cx="2190750" cy="1177290"/>
            </a:xfrm>
            <a:prstGeom prst="rect">
              <a:avLst/>
            </a:prstGeom>
            <a:noFill/>
          </p:spPr>
          <p:txBody>
            <a:bodyPr wrap="square" lIns="90000" tIns="46800" rIns="90000" bIns="0" anchor="b" anchorCtr="0"/>
            <a:lstStyle/>
            <a:p>
              <a:pPr algn="r">
                <a:lnSpc>
                  <a:spcPct val="120000"/>
                </a:lnSpc>
              </a:pPr>
              <a:r>
                <a:rPr lang="en-US" altLang="zh-CN" b="1" dirty="0">
                  <a:solidFill>
                    <a:schemeClr val="accent3">
                      <a:lumMod val="75000"/>
                    </a:schemeClr>
                  </a:solidFill>
                  <a:latin typeface="Calibri" panose="020F0502020204030204" pitchFamily="34" charset="0"/>
                  <a:cs typeface="Arial" panose="020B0604020202020204" pitchFamily="34" charset="0"/>
                  <a:sym typeface="Arial" panose="020B0604020202020204" pitchFamily="34" charset="0"/>
                </a:rPr>
                <a:t>8 Disinfected Emergency Vehicles on  Standby</a:t>
              </a:r>
            </a:p>
          </p:txBody>
        </p:sp>
        <p:sp>
          <p:nvSpPr>
            <p:cNvPr id="51" name="文本框 9"/>
            <p:cNvSpPr txBox="1"/>
            <p:nvPr>
              <p:custDataLst>
                <p:tags r:id="rId24"/>
              </p:custDataLst>
            </p:nvPr>
          </p:nvSpPr>
          <p:spPr bwMode="auto">
            <a:xfrm>
              <a:off x="4397375" y="3921125"/>
              <a:ext cx="1927860" cy="842645"/>
            </a:xfrm>
            <a:prstGeom prst="rect">
              <a:avLst/>
            </a:prstGeom>
            <a:noFill/>
          </p:spPr>
          <p:txBody>
            <a:bodyPr wrap="square" lIns="90000" tIns="46800" rIns="90000" bIns="0" anchor="b" anchorCtr="0"/>
            <a:lstStyle/>
            <a:p>
              <a:pPr algn="r">
                <a:lnSpc>
                  <a:spcPct val="120000"/>
                </a:lnSpc>
              </a:pPr>
              <a:r>
                <a:rPr lang="en-US" altLang="zh-CN" b="1" dirty="0">
                  <a:solidFill>
                    <a:schemeClr val="accent3">
                      <a:lumMod val="75000"/>
                    </a:schemeClr>
                  </a:solidFill>
                  <a:latin typeface="Calibri" panose="020F0502020204030204" pitchFamily="34" charset="0"/>
                  <a:cs typeface="Arial" panose="020B0604020202020204" pitchFamily="34" charset="0"/>
                  <a:sym typeface="Arial" panose="020B0604020202020204" pitchFamily="34" charset="0"/>
                </a:rPr>
                <a:t>202 Passengers were Transferred in 4 Days</a:t>
              </a:r>
            </a:p>
          </p:txBody>
        </p:sp>
      </p:grpSp>
      <p:pic>
        <p:nvPicPr>
          <p:cNvPr id="52" name="图片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12</a:t>
            </a:fld>
            <a:endParaRPr lang="zh-CN" altLang="en-US"/>
          </a:p>
        </p:txBody>
      </p:sp>
    </p:spTree>
    <p:extLst>
      <p:ext uri="{BB962C8B-B14F-4D97-AF65-F5344CB8AC3E}">
        <p14:creationId xmlns:p14="http://schemas.microsoft.com/office/powerpoint/2010/main" val="3338191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b="1" dirty="0">
                <a:solidFill>
                  <a:schemeClr val="accent1">
                    <a:lumMod val="50000"/>
                  </a:schemeClr>
                </a:solidFill>
              </a:rPr>
              <a:t>Other Border Checkpoints</a:t>
            </a:r>
          </a:p>
        </p:txBody>
      </p:sp>
      <p:grpSp>
        <p:nvGrpSpPr>
          <p:cNvPr id="52" name="组合 51"/>
          <p:cNvGrpSpPr/>
          <p:nvPr/>
        </p:nvGrpSpPr>
        <p:grpSpPr>
          <a:xfrm>
            <a:off x="403225" y="1763486"/>
            <a:ext cx="11081205" cy="4616876"/>
            <a:chOff x="403225" y="1763486"/>
            <a:chExt cx="11081205" cy="4616876"/>
          </a:xfrm>
        </p:grpSpPr>
        <p:sp>
          <p:nvSpPr>
            <p:cNvPr id="53" name="文本框 52"/>
            <p:cNvSpPr txBox="1"/>
            <p:nvPr/>
          </p:nvSpPr>
          <p:spPr>
            <a:xfrm>
              <a:off x="403226" y="1763486"/>
              <a:ext cx="11081204" cy="646331"/>
            </a:xfrm>
            <a:prstGeom prst="rect">
              <a:avLst/>
            </a:prstGeom>
            <a:noFill/>
          </p:spPr>
          <p:txBody>
            <a:bodyPr wrap="square" rtlCol="0">
              <a:spAutoFit/>
            </a:bodyPr>
            <a:lstStyle/>
            <a:p>
              <a:pPr algn="just"/>
              <a:r>
                <a:rPr lang="en-US" altLang="zh-CN" dirty="0"/>
                <a:t>With COVID-19 more under control, Shenzhen started to re-open some of its boarder checkpoints. As more citizens and travelers come in, the municipal government developed dedicated policies towards them.</a:t>
              </a:r>
            </a:p>
          </p:txBody>
        </p:sp>
        <p:sp>
          <p:nvSpPr>
            <p:cNvPr id="54" name="文本框 53"/>
            <p:cNvSpPr txBox="1"/>
            <p:nvPr/>
          </p:nvSpPr>
          <p:spPr>
            <a:xfrm>
              <a:off x="403225" y="5734031"/>
              <a:ext cx="11081205" cy="646331"/>
            </a:xfrm>
            <a:prstGeom prst="rect">
              <a:avLst/>
            </a:prstGeom>
            <a:noFill/>
          </p:spPr>
          <p:txBody>
            <a:bodyPr wrap="square" rtlCol="0">
              <a:spAutoFit/>
            </a:bodyPr>
            <a:lstStyle/>
            <a:p>
              <a:pPr algn="just"/>
              <a:r>
                <a:rPr lang="en-US" altLang="zh-CN" dirty="0"/>
                <a:t>Shenzhen Bus Group, as a public transportation operator, immediately starts to diverge resources at the checkpoints to assist passenger for their journeys from the checkpoints to designated quarantine hotels.</a:t>
              </a:r>
              <a:endParaRPr lang="zh-CN" altLang="en-US" dirty="0"/>
            </a:p>
          </p:txBody>
        </p:sp>
        <p:pic>
          <p:nvPicPr>
            <p:cNvPr id="55" name="图片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458" y="2502345"/>
              <a:ext cx="4185543" cy="3139158"/>
            </a:xfrm>
            <a:prstGeom prst="rect">
              <a:avLst/>
            </a:prstGeom>
          </p:spPr>
        </p:pic>
        <p:pic>
          <p:nvPicPr>
            <p:cNvPr id="56" name="图片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2502345"/>
              <a:ext cx="4185544" cy="3139158"/>
            </a:xfrm>
            <a:prstGeom prst="rect">
              <a:avLst/>
            </a:prstGeom>
          </p:spPr>
        </p:pic>
      </p:grpSp>
      <p:pic>
        <p:nvPicPr>
          <p:cNvPr id="57" name="图片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13</a:t>
            </a:fld>
            <a:endParaRPr lang="zh-CN" altLang="en-US"/>
          </a:p>
        </p:txBody>
      </p:sp>
    </p:spTree>
    <p:extLst>
      <p:ext uri="{BB962C8B-B14F-4D97-AF65-F5344CB8AC3E}">
        <p14:creationId xmlns:p14="http://schemas.microsoft.com/office/powerpoint/2010/main" val="3902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GB" altLang="zh-CN" b="1" dirty="0">
                <a:solidFill>
                  <a:schemeClr val="accent1">
                    <a:lumMod val="50000"/>
                  </a:schemeClr>
                </a:solidFill>
              </a:rPr>
              <a:t>Other Border Checkpoints</a:t>
            </a:r>
          </a:p>
        </p:txBody>
      </p:sp>
      <p:grpSp>
        <p:nvGrpSpPr>
          <p:cNvPr id="8" name="组合 7"/>
          <p:cNvGrpSpPr/>
          <p:nvPr/>
        </p:nvGrpSpPr>
        <p:grpSpPr>
          <a:xfrm>
            <a:off x="1066800" y="2071914"/>
            <a:ext cx="10101943" cy="4332960"/>
            <a:chOff x="1066800" y="2071914"/>
            <a:chExt cx="10101943" cy="4332960"/>
          </a:xfrm>
        </p:grpSpPr>
        <p:sp>
          <p:nvSpPr>
            <p:cNvPr id="9" name="文本框 8"/>
            <p:cNvSpPr txBox="1"/>
            <p:nvPr/>
          </p:nvSpPr>
          <p:spPr>
            <a:xfrm>
              <a:off x="1066800" y="5758543"/>
              <a:ext cx="10101943" cy="646331"/>
            </a:xfrm>
            <a:prstGeom prst="rect">
              <a:avLst/>
            </a:prstGeom>
            <a:noFill/>
          </p:spPr>
          <p:txBody>
            <a:bodyPr wrap="square" rtlCol="0">
              <a:spAutoFit/>
            </a:bodyPr>
            <a:lstStyle/>
            <a:p>
              <a:r>
                <a:rPr lang="en-US" altLang="zh-CN" dirty="0"/>
                <a:t>Similar to its sister services for passengers on Costa Venezia, all front-line staff are equipped with the highest protective measures, and the vehicles in this service are thoroughly after each service.  </a:t>
              </a:r>
              <a:endParaRPr lang="zh-CN" altLang="en-US" dirty="0"/>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2071914"/>
              <a:ext cx="4860474" cy="3240316"/>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408" y="2071914"/>
              <a:ext cx="4317423" cy="3240316"/>
            </a:xfrm>
            <a:prstGeom prst="rect">
              <a:avLst/>
            </a:prstGeom>
          </p:spPr>
        </p:pic>
      </p:gr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14</a:t>
            </a:fld>
            <a:endParaRPr lang="zh-CN" altLang="en-US"/>
          </a:p>
        </p:txBody>
      </p:sp>
    </p:spTree>
    <p:extLst>
      <p:ext uri="{BB962C8B-B14F-4D97-AF65-F5344CB8AC3E}">
        <p14:creationId xmlns:p14="http://schemas.microsoft.com/office/powerpoint/2010/main" val="2605283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66800" y="2660650"/>
            <a:ext cx="9353550" cy="768350"/>
          </a:xfrm>
        </p:spPr>
        <p:txBody>
          <a:bodyPr>
            <a:noAutofit/>
          </a:bodyPr>
          <a:lstStyle/>
          <a:p>
            <a:pPr marL="0" indent="0">
              <a:buNone/>
            </a:pPr>
            <a:r>
              <a:rPr lang="en-US" sz="6000" b="1" dirty="0">
                <a:solidFill>
                  <a:schemeClr val="accent1">
                    <a:lumMod val="50000"/>
                  </a:schemeClr>
                </a:solidFill>
              </a:rPr>
              <a:t>Facing Up the New Normal</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15</a:t>
            </a:fld>
            <a:endParaRPr lang="zh-CN" altLang="en-US"/>
          </a:p>
        </p:txBody>
      </p:sp>
    </p:spTree>
    <p:extLst>
      <p:ext uri="{BB962C8B-B14F-4D97-AF65-F5344CB8AC3E}">
        <p14:creationId xmlns:p14="http://schemas.microsoft.com/office/powerpoint/2010/main" val="3323320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39725"/>
            <a:ext cx="10972800" cy="638175"/>
          </a:xfrm>
        </p:spPr>
        <p:txBody>
          <a:bodyPr>
            <a:normAutofit fontScale="90000"/>
          </a:bodyPr>
          <a:lstStyle/>
          <a:p>
            <a:r>
              <a:rPr lang="en-US" b="1" dirty="0">
                <a:solidFill>
                  <a:schemeClr val="accent1">
                    <a:lumMod val="50000"/>
                  </a:schemeClr>
                </a:solidFill>
              </a:rPr>
              <a:t>Resumption of Business and Work</a:t>
            </a:r>
          </a:p>
        </p:txBody>
      </p:sp>
      <p:pic>
        <p:nvPicPr>
          <p:cNvPr id="3" name="图片 10" descr="封面和内容"/>
          <p:cNvPicPr>
            <a:picLocks noChangeAspect="1"/>
          </p:cNvPicPr>
          <p:nvPr>
            <p:custDataLst>
              <p:tags r:id="rId1"/>
            </p:custDataLst>
          </p:nvPr>
        </p:nvPicPr>
        <p:blipFill>
          <a:blip r:embed="rId19"/>
          <a:stretch>
            <a:fillRect/>
          </a:stretch>
        </p:blipFill>
        <p:spPr>
          <a:xfrm>
            <a:off x="9308322" y="1953159"/>
            <a:ext cx="2323984" cy="1690751"/>
          </a:xfrm>
          <a:prstGeom prst="rect">
            <a:avLst/>
          </a:prstGeom>
          <a:noFill/>
          <a:ln w="9525">
            <a:noFill/>
          </a:ln>
        </p:spPr>
      </p:pic>
      <p:grpSp>
        <p:nvGrpSpPr>
          <p:cNvPr id="4" name="组合 20"/>
          <p:cNvGrpSpPr/>
          <p:nvPr>
            <p:custDataLst>
              <p:tags r:id="rId2"/>
            </p:custDataLst>
          </p:nvPr>
        </p:nvGrpSpPr>
        <p:grpSpPr>
          <a:xfrm>
            <a:off x="1686634" y="1953159"/>
            <a:ext cx="3931828" cy="1073973"/>
            <a:chOff x="846934" y="1464498"/>
            <a:chExt cx="3258280" cy="1195032"/>
          </a:xfrm>
        </p:grpSpPr>
        <p:sp>
          <p:nvSpPr>
            <p:cNvPr id="5" name="矩形 21"/>
            <p:cNvSpPr/>
            <p:nvPr>
              <p:custDataLst>
                <p:tags r:id="rId15"/>
              </p:custDataLst>
            </p:nvPr>
          </p:nvSpPr>
          <p:spPr>
            <a:xfrm rot="885390">
              <a:off x="851395" y="1464730"/>
              <a:ext cx="1003632" cy="1194800"/>
            </a:xfrm>
            <a:prstGeom prst="rect">
              <a:avLst/>
            </a:prstGeom>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1600" dirty="0" err="1">
                <a:solidFill>
                  <a:srgbClr val="004047"/>
                </a:solidFill>
              </a:endParaRPr>
            </a:p>
          </p:txBody>
        </p:sp>
        <p:sp>
          <p:nvSpPr>
            <p:cNvPr id="6" name="矩形 22"/>
            <p:cNvSpPr/>
            <p:nvPr>
              <p:custDataLst>
                <p:tags r:id="rId16"/>
              </p:custDataLst>
            </p:nvPr>
          </p:nvSpPr>
          <p:spPr>
            <a:xfrm>
              <a:off x="846934" y="1464498"/>
              <a:ext cx="1003632" cy="1194800"/>
            </a:xfrm>
            <a:prstGeom prst="rect">
              <a:avLst/>
            </a:prstGeom>
            <a:solidFill>
              <a:srgbClr val="DF6532"/>
            </a:solidFill>
          </p:spPr>
          <p:txBody>
            <a:bodyPr rot="0" spcFirstLastPara="0" vertOverflow="overflow" horzOverflow="overflow" vert="horz" wrap="square" lIns="0" tIns="0" rIns="0" bIns="0" numCol="1" spcCol="0" rtlCol="0" fromWordArt="0" anchor="ctr" anchorCtr="0" forceAA="0" compatLnSpc="1">
              <a:normAutofit/>
            </a:bodyPr>
            <a:lstStyle/>
            <a:p>
              <a:pPr algn="ctr">
                <a:lnSpc>
                  <a:spcPct val="130000"/>
                </a:lnSpc>
              </a:pPr>
              <a:r>
                <a:rPr lang="en-US" altLang="zh-CN" sz="2000" b="1" dirty="0">
                  <a:solidFill>
                    <a:schemeClr val="accent4">
                      <a:lumMod val="40000"/>
                      <a:lumOff val="60000"/>
                    </a:schemeClr>
                  </a:solidFill>
                  <a:latin typeface="Arial" panose="020B0604020202020204" pitchFamily="34" charset="0"/>
                  <a:cs typeface="Arial" panose="020B0604020202020204" pitchFamily="34" charset="0"/>
                </a:rPr>
                <a:t>1</a:t>
              </a:r>
            </a:p>
          </p:txBody>
        </p:sp>
        <p:sp>
          <p:nvSpPr>
            <p:cNvPr id="7" name="矩形 23"/>
            <p:cNvSpPr/>
            <p:nvPr>
              <p:custDataLst>
                <p:tags r:id="rId17"/>
              </p:custDataLst>
            </p:nvPr>
          </p:nvSpPr>
          <p:spPr>
            <a:xfrm>
              <a:off x="1947581" y="1652788"/>
              <a:ext cx="2157633" cy="802182"/>
            </a:xfrm>
            <a:prstGeom prst="rect">
              <a:avLst/>
            </a:prstGeom>
          </p:spPr>
          <p:txBody>
            <a:bodyPr wrap="square" lIns="0" rIns="0" anchor="ctr"/>
            <a:lstStyle/>
            <a:p>
              <a:pPr algn="ctr">
                <a:lnSpc>
                  <a:spcPct val="130000"/>
                </a:lnSpc>
              </a:pPr>
              <a:r>
                <a:rPr lang="en-US" altLang="zh-CN" b="1" dirty="0">
                  <a:solidFill>
                    <a:srgbClr val="004047"/>
                  </a:solidFill>
                  <a:latin typeface="Calibri" panose="020F0502020204030204" pitchFamily="34" charset="0"/>
                  <a:cs typeface="Arial" panose="020B0604020202020204" pitchFamily="34" charset="0"/>
                </a:rPr>
                <a:t>14 Temperature Check Stations</a:t>
              </a:r>
            </a:p>
          </p:txBody>
        </p:sp>
      </p:grpSp>
      <p:grpSp>
        <p:nvGrpSpPr>
          <p:cNvPr id="8" name="组合 24"/>
          <p:cNvGrpSpPr/>
          <p:nvPr>
            <p:custDataLst>
              <p:tags r:id="rId3"/>
            </p:custDataLst>
          </p:nvPr>
        </p:nvGrpSpPr>
        <p:grpSpPr>
          <a:xfrm>
            <a:off x="1691714" y="3926292"/>
            <a:ext cx="4138930" cy="970915"/>
            <a:chOff x="846934" y="3177415"/>
            <a:chExt cx="3663312" cy="1198488"/>
          </a:xfrm>
        </p:grpSpPr>
        <p:sp>
          <p:nvSpPr>
            <p:cNvPr id="9" name="矩形 25"/>
            <p:cNvSpPr/>
            <p:nvPr>
              <p:custDataLst>
                <p:tags r:id="rId12"/>
              </p:custDataLst>
            </p:nvPr>
          </p:nvSpPr>
          <p:spPr>
            <a:xfrm rot="885390">
              <a:off x="851395" y="3177415"/>
              <a:ext cx="1003632" cy="1194800"/>
            </a:xfrm>
            <a:prstGeom prst="rect">
              <a:avLst/>
            </a:prstGeom>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1600" dirty="0" err="1">
                <a:solidFill>
                  <a:srgbClr val="004047"/>
                </a:solidFill>
              </a:endParaRPr>
            </a:p>
          </p:txBody>
        </p:sp>
        <p:sp>
          <p:nvSpPr>
            <p:cNvPr id="10" name="矩形 26"/>
            <p:cNvSpPr/>
            <p:nvPr>
              <p:custDataLst>
                <p:tags r:id="rId13"/>
              </p:custDataLst>
            </p:nvPr>
          </p:nvSpPr>
          <p:spPr>
            <a:xfrm>
              <a:off x="846934" y="3180319"/>
              <a:ext cx="1003632" cy="1194800"/>
            </a:xfrm>
            <a:prstGeom prst="rect">
              <a:avLst/>
            </a:prstGeom>
            <a:solidFill>
              <a:srgbClr val="DF6532"/>
            </a:solidFill>
          </p:spPr>
          <p:txBody>
            <a:bodyPr rot="0" spcFirstLastPara="0" vertOverflow="overflow" horzOverflow="overflow" vert="horz" wrap="square" lIns="0" tIns="0" rIns="0" bIns="0" numCol="1" spcCol="0" rtlCol="0" fromWordArt="0" anchor="ctr" anchorCtr="0" forceAA="0" compatLnSpc="1">
              <a:normAutofit/>
            </a:bodyPr>
            <a:lstStyle/>
            <a:p>
              <a:pPr algn="ctr">
                <a:lnSpc>
                  <a:spcPct val="130000"/>
                </a:lnSpc>
              </a:pPr>
              <a:r>
                <a:rPr lang="en-US" altLang="zh-CN" sz="2000" b="1" dirty="0">
                  <a:solidFill>
                    <a:schemeClr val="accent4">
                      <a:lumMod val="40000"/>
                      <a:lumOff val="60000"/>
                    </a:schemeClr>
                  </a:solidFill>
                  <a:latin typeface="Arial" panose="020B0604020202020204" pitchFamily="34" charset="0"/>
                  <a:cs typeface="Arial" panose="020B0604020202020204" pitchFamily="34" charset="0"/>
                </a:rPr>
                <a:t>3</a:t>
              </a:r>
            </a:p>
          </p:txBody>
        </p:sp>
        <p:sp>
          <p:nvSpPr>
            <p:cNvPr id="11" name="矩形 27"/>
            <p:cNvSpPr/>
            <p:nvPr>
              <p:custDataLst>
                <p:tags r:id="rId14"/>
              </p:custDataLst>
            </p:nvPr>
          </p:nvSpPr>
          <p:spPr>
            <a:xfrm>
              <a:off x="1990665" y="3371023"/>
              <a:ext cx="2519581" cy="1004880"/>
            </a:xfrm>
            <a:prstGeom prst="rect">
              <a:avLst/>
            </a:prstGeom>
          </p:spPr>
          <p:txBody>
            <a:bodyPr wrap="square" lIns="0" rIns="0" anchor="ctr"/>
            <a:lstStyle/>
            <a:p>
              <a:pPr algn="just">
                <a:lnSpc>
                  <a:spcPct val="130000"/>
                </a:lnSpc>
              </a:pPr>
              <a:r>
                <a:rPr lang="en-US" altLang="zh-CN" b="1" dirty="0">
                  <a:solidFill>
                    <a:srgbClr val="004047"/>
                  </a:solidFill>
                  <a:latin typeface="Calibri" panose="020F0502020204030204" pitchFamily="34" charset="0"/>
                  <a:cs typeface="Arial" panose="020B0604020202020204" pitchFamily="34" charset="0"/>
                </a:rPr>
                <a:t>87 Lines for Key Areas</a:t>
              </a:r>
            </a:p>
          </p:txBody>
        </p:sp>
      </p:grpSp>
      <p:grpSp>
        <p:nvGrpSpPr>
          <p:cNvPr id="12" name="组合 28"/>
          <p:cNvGrpSpPr/>
          <p:nvPr>
            <p:custDataLst>
              <p:tags r:id="rId4"/>
            </p:custDataLst>
          </p:nvPr>
        </p:nvGrpSpPr>
        <p:grpSpPr>
          <a:xfrm>
            <a:off x="5407735" y="2959469"/>
            <a:ext cx="4831715" cy="1218282"/>
            <a:chOff x="4926487" y="2454989"/>
            <a:chExt cx="3952949" cy="1064113"/>
          </a:xfrm>
        </p:grpSpPr>
        <p:sp>
          <p:nvSpPr>
            <p:cNvPr id="13" name="矩形 29"/>
            <p:cNvSpPr/>
            <p:nvPr>
              <p:custDataLst>
                <p:tags r:id="rId9"/>
              </p:custDataLst>
            </p:nvPr>
          </p:nvSpPr>
          <p:spPr>
            <a:xfrm rot="885390">
              <a:off x="4940423" y="2454989"/>
              <a:ext cx="925835" cy="942206"/>
            </a:xfrm>
            <a:prstGeom prst="rect">
              <a:avLst/>
            </a:prstGeom>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1600" dirty="0" err="1">
                <a:solidFill>
                  <a:srgbClr val="004047"/>
                </a:solidFill>
              </a:endParaRPr>
            </a:p>
          </p:txBody>
        </p:sp>
        <p:sp>
          <p:nvSpPr>
            <p:cNvPr id="14" name="矩形 30"/>
            <p:cNvSpPr/>
            <p:nvPr>
              <p:custDataLst>
                <p:tags r:id="rId10"/>
              </p:custDataLst>
            </p:nvPr>
          </p:nvSpPr>
          <p:spPr>
            <a:xfrm>
              <a:off x="4926487" y="2464171"/>
              <a:ext cx="941871" cy="907396"/>
            </a:xfrm>
            <a:prstGeom prst="rect">
              <a:avLst/>
            </a:prstGeom>
            <a:solidFill>
              <a:srgbClr val="DF6532"/>
            </a:solidFill>
          </p:spPr>
          <p:txBody>
            <a:bodyPr rot="0" spcFirstLastPara="0" vertOverflow="overflow" horzOverflow="overflow" vert="horz" wrap="square" lIns="0" tIns="0" rIns="0" bIns="0" numCol="1" spcCol="0" rtlCol="0" fromWordArt="0" anchor="ctr" anchorCtr="0" forceAA="0" compatLnSpc="1">
              <a:normAutofit/>
            </a:bodyPr>
            <a:lstStyle/>
            <a:p>
              <a:pPr algn="ctr">
                <a:lnSpc>
                  <a:spcPct val="130000"/>
                </a:lnSpc>
              </a:pPr>
              <a:r>
                <a:rPr lang="en-US" altLang="zh-CN" sz="2000" b="1" dirty="0">
                  <a:solidFill>
                    <a:schemeClr val="accent4">
                      <a:lumMod val="40000"/>
                      <a:lumOff val="60000"/>
                    </a:schemeClr>
                  </a:solidFill>
                  <a:latin typeface="Arial" panose="020B0604020202020204" pitchFamily="34" charset="0"/>
                  <a:cs typeface="Arial" panose="020B0604020202020204" pitchFamily="34" charset="0"/>
                </a:rPr>
                <a:t>2</a:t>
              </a:r>
            </a:p>
          </p:txBody>
        </p:sp>
        <p:sp>
          <p:nvSpPr>
            <p:cNvPr id="15" name="矩形 31"/>
            <p:cNvSpPr/>
            <p:nvPr>
              <p:custDataLst>
                <p:tags r:id="rId11"/>
              </p:custDataLst>
            </p:nvPr>
          </p:nvSpPr>
          <p:spPr>
            <a:xfrm>
              <a:off x="6069408" y="2514089"/>
              <a:ext cx="2810028" cy="1005013"/>
            </a:xfrm>
            <a:prstGeom prst="rect">
              <a:avLst/>
            </a:prstGeom>
          </p:spPr>
          <p:txBody>
            <a:bodyPr wrap="square" lIns="0" rIns="0" anchor="ctr"/>
            <a:lstStyle/>
            <a:p>
              <a:pPr algn="just">
                <a:lnSpc>
                  <a:spcPct val="130000"/>
                </a:lnSpc>
              </a:pPr>
              <a:r>
                <a:rPr lang="en-US" altLang="zh-CN" b="1" dirty="0">
                  <a:solidFill>
                    <a:srgbClr val="004047"/>
                  </a:solidFill>
                  <a:latin typeface="Calibri" panose="020F0502020204030204" pitchFamily="34" charset="0"/>
                  <a:cs typeface="Arial" panose="020B0604020202020204" pitchFamily="34" charset="0"/>
                </a:rPr>
                <a:t>“One Route One Plan”</a:t>
              </a:r>
            </a:p>
            <a:p>
              <a:pPr algn="just">
                <a:lnSpc>
                  <a:spcPct val="130000"/>
                </a:lnSpc>
              </a:pPr>
              <a:r>
                <a:rPr lang="en-US" altLang="zh-CN" b="1" dirty="0">
                  <a:solidFill>
                    <a:srgbClr val="004047"/>
                  </a:solidFill>
                  <a:latin typeface="Calibri" panose="020F0502020204030204" pitchFamily="34" charset="0"/>
                  <a:cs typeface="Arial" panose="020B0604020202020204" pitchFamily="34" charset="0"/>
                </a:rPr>
                <a:t>“iShenzhen”</a:t>
              </a:r>
            </a:p>
            <a:p>
              <a:pPr algn="just">
                <a:lnSpc>
                  <a:spcPct val="130000"/>
                </a:lnSpc>
              </a:pPr>
              <a:r>
                <a:rPr lang="en-US" altLang="zh-CN" b="1" dirty="0">
                  <a:solidFill>
                    <a:srgbClr val="004047"/>
                  </a:solidFill>
                  <a:latin typeface="Calibri" panose="020F0502020204030204" pitchFamily="34" charset="0"/>
                  <a:cs typeface="Arial" panose="020B0604020202020204" pitchFamily="34" charset="0"/>
                </a:rPr>
                <a:t>“Epidemic Prevention” APP</a:t>
              </a:r>
            </a:p>
          </p:txBody>
        </p:sp>
      </p:grpSp>
      <p:grpSp>
        <p:nvGrpSpPr>
          <p:cNvPr id="16" name="组合 32"/>
          <p:cNvGrpSpPr/>
          <p:nvPr>
            <p:custDataLst>
              <p:tags r:id="rId5"/>
            </p:custDataLst>
          </p:nvPr>
        </p:nvGrpSpPr>
        <p:grpSpPr>
          <a:xfrm>
            <a:off x="5416624" y="5021032"/>
            <a:ext cx="5994400" cy="969645"/>
            <a:chOff x="4925448" y="4033758"/>
            <a:chExt cx="5305563" cy="1196920"/>
          </a:xfrm>
        </p:grpSpPr>
        <p:sp>
          <p:nvSpPr>
            <p:cNvPr id="17" name="矩形 33"/>
            <p:cNvSpPr/>
            <p:nvPr>
              <p:custDataLst>
                <p:tags r:id="rId6"/>
              </p:custDataLst>
            </p:nvPr>
          </p:nvSpPr>
          <p:spPr>
            <a:xfrm rot="885390">
              <a:off x="4929909" y="4033758"/>
              <a:ext cx="1003632" cy="1194800"/>
            </a:xfrm>
            <a:prstGeom prst="rect">
              <a:avLst/>
            </a:prstGeom>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sz="1600" dirty="0" err="1">
                <a:solidFill>
                  <a:srgbClr val="004047"/>
                </a:solidFill>
              </a:endParaRPr>
            </a:p>
          </p:txBody>
        </p:sp>
        <p:sp>
          <p:nvSpPr>
            <p:cNvPr id="18" name="矩形 34"/>
            <p:cNvSpPr/>
            <p:nvPr>
              <p:custDataLst>
                <p:tags r:id="rId7"/>
              </p:custDataLst>
            </p:nvPr>
          </p:nvSpPr>
          <p:spPr>
            <a:xfrm>
              <a:off x="4925448" y="4035878"/>
              <a:ext cx="1003632" cy="1194800"/>
            </a:xfrm>
            <a:prstGeom prst="rect">
              <a:avLst/>
            </a:prstGeom>
            <a:solidFill>
              <a:srgbClr val="DF6532"/>
            </a:solidFill>
          </p:spPr>
          <p:txBody>
            <a:bodyPr rot="0" spcFirstLastPara="0" vertOverflow="overflow" horzOverflow="overflow" vert="horz" wrap="square" lIns="0" tIns="0" rIns="0" bIns="0" numCol="1" spcCol="0" rtlCol="0" fromWordArt="0" anchor="ctr" anchorCtr="0" forceAA="0" compatLnSpc="1">
              <a:normAutofit/>
            </a:bodyPr>
            <a:lstStyle/>
            <a:p>
              <a:pPr algn="ctr">
                <a:lnSpc>
                  <a:spcPct val="130000"/>
                </a:lnSpc>
              </a:pPr>
              <a:r>
                <a:rPr lang="en-US" altLang="zh-CN" sz="2000" b="1" dirty="0">
                  <a:solidFill>
                    <a:schemeClr val="accent4">
                      <a:lumMod val="40000"/>
                      <a:lumOff val="60000"/>
                    </a:schemeClr>
                  </a:solidFill>
                  <a:latin typeface="Arial" panose="020B0604020202020204" pitchFamily="34" charset="0"/>
                  <a:cs typeface="Arial" panose="020B0604020202020204" pitchFamily="34" charset="0"/>
                </a:rPr>
                <a:t>4</a:t>
              </a:r>
            </a:p>
          </p:txBody>
        </p:sp>
        <p:sp>
          <p:nvSpPr>
            <p:cNvPr id="19" name="矩形 35"/>
            <p:cNvSpPr/>
            <p:nvPr>
              <p:custDataLst>
                <p:tags r:id="rId8"/>
              </p:custDataLst>
            </p:nvPr>
          </p:nvSpPr>
          <p:spPr>
            <a:xfrm>
              <a:off x="6069179" y="4227366"/>
              <a:ext cx="4161832" cy="859086"/>
            </a:xfrm>
            <a:prstGeom prst="rect">
              <a:avLst/>
            </a:prstGeom>
          </p:spPr>
          <p:txBody>
            <a:bodyPr wrap="square" lIns="0" rIns="0" anchor="ctr"/>
            <a:lstStyle/>
            <a:p>
              <a:pPr algn="just">
                <a:lnSpc>
                  <a:spcPct val="130000"/>
                </a:lnSpc>
              </a:pPr>
              <a:r>
                <a:rPr lang="en-US" altLang="zh-CN" b="1" dirty="0">
                  <a:solidFill>
                    <a:srgbClr val="004047"/>
                  </a:solidFill>
                  <a:latin typeface="Calibri" panose="020F0502020204030204" pitchFamily="34" charset="0"/>
                  <a:cs typeface="Arial" panose="020B0604020202020204" pitchFamily="34" charset="0"/>
                </a:rPr>
                <a:t>No more than 50% Passenger Loads</a:t>
              </a:r>
            </a:p>
          </p:txBody>
        </p:sp>
      </p:grpSp>
      <p:pic>
        <p:nvPicPr>
          <p:cNvPr id="22" name="图片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20" name="灯片编号占位符 19"/>
          <p:cNvSpPr>
            <a:spLocks noGrp="1"/>
          </p:cNvSpPr>
          <p:nvPr>
            <p:ph type="sldNum" sz="quarter" idx="12"/>
          </p:nvPr>
        </p:nvSpPr>
        <p:spPr/>
        <p:txBody>
          <a:bodyPr/>
          <a:lstStyle/>
          <a:p>
            <a:fld id="{5DD6D08C-9657-4CD9-9769-8E3AF8D6C685}" type="slidenum">
              <a:rPr lang="zh-CN" altLang="en-US" smtClean="0"/>
              <a:t>16</a:t>
            </a:fld>
            <a:endParaRPr lang="zh-CN" altLang="en-US"/>
          </a:p>
        </p:txBody>
      </p:sp>
    </p:spTree>
    <p:extLst>
      <p:ext uri="{BB962C8B-B14F-4D97-AF65-F5344CB8AC3E}">
        <p14:creationId xmlns:p14="http://schemas.microsoft.com/office/powerpoint/2010/main" val="3258844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39725"/>
            <a:ext cx="10972800" cy="638175"/>
          </a:xfrm>
        </p:spPr>
        <p:txBody>
          <a:bodyPr>
            <a:normAutofit fontScale="90000"/>
          </a:bodyPr>
          <a:lstStyle/>
          <a:p>
            <a:r>
              <a:rPr lang="en-US" b="1" dirty="0">
                <a:solidFill>
                  <a:schemeClr val="accent1">
                    <a:lumMod val="50000"/>
                  </a:schemeClr>
                </a:solidFill>
              </a:rPr>
              <a:t>Resumption of Business and Work</a:t>
            </a:r>
          </a:p>
        </p:txBody>
      </p:sp>
      <p:pic>
        <p:nvPicPr>
          <p:cNvPr id="5" name="图片 61" descr="微信图片_20200227165117"/>
          <p:cNvPicPr>
            <a:picLocks noChangeAspect="1"/>
          </p:cNvPicPr>
          <p:nvPr>
            <p:custDataLst>
              <p:tags r:id="rId1"/>
            </p:custDataLst>
          </p:nvPr>
        </p:nvPicPr>
        <p:blipFill rotWithShape="1">
          <a:blip r:embed="rId3"/>
          <a:srcRect l="13671" t="17615" r="8470" b="17615"/>
          <a:stretch>
            <a:fillRect/>
          </a:stretch>
        </p:blipFill>
        <p:spPr>
          <a:xfrm>
            <a:off x="2260600" y="1506397"/>
            <a:ext cx="3491774" cy="2179320"/>
          </a:xfrm>
          <a:prstGeom prst="rect">
            <a:avLst/>
          </a:prstGeom>
          <a:noFill/>
          <a:ln w="9525">
            <a:noFill/>
          </a:ln>
        </p:spPr>
      </p:pic>
      <p:sp>
        <p:nvSpPr>
          <p:cNvPr id="6" name="文本框 5"/>
          <p:cNvSpPr txBox="1"/>
          <p:nvPr/>
        </p:nvSpPr>
        <p:spPr>
          <a:xfrm>
            <a:off x="2498369" y="3765659"/>
            <a:ext cx="3016236" cy="338554"/>
          </a:xfrm>
          <a:prstGeom prst="rect">
            <a:avLst/>
          </a:prstGeom>
          <a:noFill/>
        </p:spPr>
        <p:txBody>
          <a:bodyPr wrap="square" rtlCol="0">
            <a:spAutoFit/>
          </a:bodyPr>
          <a:lstStyle/>
          <a:p>
            <a:pPr algn="ctr"/>
            <a:r>
              <a:rPr lang="en-US" altLang="zh-CN" sz="1600" b="1" dirty="0"/>
              <a:t>Enhanced Safety Measures</a:t>
            </a:r>
            <a:endParaRPr lang="zh-CN" altLang="en-US" sz="1600" b="1" dirty="0"/>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7788" y="4374153"/>
            <a:ext cx="8355412" cy="1552011"/>
          </a:xfrm>
          <a:prstGeom prst="rect">
            <a:avLst/>
          </a:prstGeom>
        </p:spPr>
      </p:pic>
      <p:sp>
        <p:nvSpPr>
          <p:cNvPr id="8" name="文本框 7"/>
          <p:cNvSpPr txBox="1"/>
          <p:nvPr/>
        </p:nvSpPr>
        <p:spPr>
          <a:xfrm>
            <a:off x="4278868" y="6026825"/>
            <a:ext cx="4053252" cy="338554"/>
          </a:xfrm>
          <a:prstGeom prst="rect">
            <a:avLst/>
          </a:prstGeom>
          <a:noFill/>
        </p:spPr>
        <p:txBody>
          <a:bodyPr wrap="square" rtlCol="0">
            <a:spAutoFit/>
          </a:bodyPr>
          <a:lstStyle/>
          <a:p>
            <a:pPr algn="ctr"/>
            <a:r>
              <a:rPr lang="en-US" altLang="zh-CN" sz="1600" b="1" dirty="0"/>
              <a:t>Continued Passenger Load Monitoring</a:t>
            </a:r>
            <a:endParaRPr lang="zh-CN" altLang="en-US" sz="1600" b="1" dirty="0"/>
          </a:p>
        </p:txBody>
      </p:sp>
      <p:pic>
        <p:nvPicPr>
          <p:cNvPr id="9" name="图片 8"/>
          <p:cNvPicPr>
            <a:picLocks noChangeAspect="1"/>
          </p:cNvPicPr>
          <p:nvPr/>
        </p:nvPicPr>
        <p:blipFill>
          <a:blip r:embed="rId5"/>
          <a:stretch>
            <a:fillRect/>
          </a:stretch>
        </p:blipFill>
        <p:spPr>
          <a:xfrm>
            <a:off x="6593692" y="1506397"/>
            <a:ext cx="3542180" cy="2179320"/>
          </a:xfrm>
          <a:prstGeom prst="rect">
            <a:avLst/>
          </a:prstGeom>
        </p:spPr>
      </p:pic>
      <p:sp>
        <p:nvSpPr>
          <p:cNvPr id="10" name="文本框 9"/>
          <p:cNvSpPr txBox="1"/>
          <p:nvPr/>
        </p:nvSpPr>
        <p:spPr>
          <a:xfrm>
            <a:off x="6684825" y="3765659"/>
            <a:ext cx="3359915" cy="338554"/>
          </a:xfrm>
          <a:prstGeom prst="rect">
            <a:avLst/>
          </a:prstGeom>
          <a:noFill/>
        </p:spPr>
        <p:txBody>
          <a:bodyPr wrap="square" rtlCol="0">
            <a:spAutoFit/>
          </a:bodyPr>
          <a:lstStyle/>
          <a:p>
            <a:pPr algn="ctr"/>
            <a:r>
              <a:rPr lang="en-US" altLang="zh-CN" sz="1600" b="1" dirty="0"/>
              <a:t>Resumed On-Demand Services</a:t>
            </a:r>
            <a:endParaRPr lang="zh-CN" altLang="en-US" sz="1600" b="1" dirty="0"/>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17</a:t>
            </a:fld>
            <a:endParaRPr lang="zh-CN" altLang="en-US"/>
          </a:p>
        </p:txBody>
      </p:sp>
    </p:spTree>
    <p:extLst>
      <p:ext uri="{BB962C8B-B14F-4D97-AF65-F5344CB8AC3E}">
        <p14:creationId xmlns:p14="http://schemas.microsoft.com/office/powerpoint/2010/main" val="3179382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39725"/>
            <a:ext cx="10972800" cy="638175"/>
          </a:xfrm>
        </p:spPr>
        <p:txBody>
          <a:bodyPr>
            <a:normAutofit fontScale="90000"/>
          </a:bodyPr>
          <a:lstStyle/>
          <a:p>
            <a:r>
              <a:rPr lang="en-US" altLang="zh-CN" b="1" dirty="0">
                <a:solidFill>
                  <a:schemeClr val="accent1">
                    <a:lumMod val="50000"/>
                  </a:schemeClr>
                </a:solidFill>
              </a:rPr>
              <a:t>S</a:t>
            </a:r>
            <a:r>
              <a:rPr lang="en-US" b="1" dirty="0">
                <a:solidFill>
                  <a:schemeClr val="accent1">
                    <a:lumMod val="50000"/>
                  </a:schemeClr>
                </a:solidFill>
              </a:rPr>
              <a:t>anitizations</a:t>
            </a:r>
          </a:p>
        </p:txBody>
      </p:sp>
      <p:graphicFrame>
        <p:nvGraphicFramePr>
          <p:cNvPr id="5" name="图示 4"/>
          <p:cNvGraphicFramePr/>
          <p:nvPr>
            <p:extLst>
              <p:ext uri="{D42A27DB-BD31-4B8C-83A1-F6EECF244321}">
                <p14:modId xmlns:p14="http://schemas.microsoft.com/office/powerpoint/2010/main" val="759696626"/>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2308" y="4314737"/>
            <a:ext cx="3181350" cy="2419350"/>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18</a:t>
            </a:fld>
            <a:endParaRPr lang="zh-CN" altLang="en-US"/>
          </a:p>
        </p:txBody>
      </p:sp>
    </p:spTree>
    <p:extLst>
      <p:ext uri="{BB962C8B-B14F-4D97-AF65-F5344CB8AC3E}">
        <p14:creationId xmlns:p14="http://schemas.microsoft.com/office/powerpoint/2010/main" val="247116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39725"/>
            <a:ext cx="10972800" cy="638175"/>
          </a:xfrm>
        </p:spPr>
        <p:txBody>
          <a:bodyPr>
            <a:normAutofit fontScale="90000"/>
          </a:bodyPr>
          <a:lstStyle/>
          <a:p>
            <a:r>
              <a:rPr lang="en-US" b="1" dirty="0">
                <a:solidFill>
                  <a:schemeClr val="accent1">
                    <a:lumMod val="50000"/>
                  </a:schemeClr>
                </a:solidFill>
              </a:rPr>
              <a:t>Online Training Courses</a:t>
            </a:r>
          </a:p>
        </p:txBody>
      </p:sp>
      <p:grpSp>
        <p:nvGrpSpPr>
          <p:cNvPr id="23" name="组合 22"/>
          <p:cNvGrpSpPr/>
          <p:nvPr/>
        </p:nvGrpSpPr>
        <p:grpSpPr>
          <a:xfrm>
            <a:off x="1654704" y="1841901"/>
            <a:ext cx="9083637" cy="3910331"/>
            <a:chOff x="1010920" y="1233093"/>
            <a:chExt cx="10398125" cy="4476193"/>
          </a:xfrm>
        </p:grpSpPr>
        <p:cxnSp>
          <p:nvCxnSpPr>
            <p:cNvPr id="5" name="直接连接符 10"/>
            <p:cNvCxnSpPr>
              <a:stCxn id="12" idx="6"/>
              <a:endCxn id="15" idx="2"/>
            </p:cNvCxnSpPr>
            <p:nvPr>
              <p:custDataLst>
                <p:tags r:id="rId1"/>
              </p:custDataLst>
            </p:nvPr>
          </p:nvCxnSpPr>
          <p:spPr>
            <a:xfrm>
              <a:off x="4547450" y="1529929"/>
              <a:ext cx="3158490" cy="125730"/>
            </a:xfrm>
            <a:prstGeom prst="line">
              <a:avLst/>
            </a:prstGeom>
          </p:spPr>
          <p:style>
            <a:lnRef idx="1">
              <a:sysClr val="windowText" lastClr="000000"/>
            </a:lnRef>
            <a:fillRef idx="0">
              <a:sysClr val="windowText" lastClr="000000"/>
            </a:fillRef>
            <a:effectRef idx="0">
              <a:sysClr val="windowText" lastClr="000000"/>
            </a:effectRef>
            <a:fontRef idx="minor">
              <a:sysClr val="windowText" lastClr="000000"/>
            </a:fontRef>
          </p:style>
        </p:cxnSp>
        <p:sp>
          <p:nvSpPr>
            <p:cNvPr id="6" name="椭圆 5"/>
            <p:cNvSpPr/>
            <p:nvPr>
              <p:custDataLst>
                <p:tags r:id="rId2"/>
              </p:custDataLst>
            </p:nvPr>
          </p:nvSpPr>
          <p:spPr>
            <a:xfrm>
              <a:off x="4702638" y="1659611"/>
              <a:ext cx="2784837" cy="2784837"/>
            </a:xfrm>
            <a:prstGeom prst="ellipse">
              <a:avLst/>
            </a:prstGeom>
            <a:solidFill>
              <a:srgbClr val="EB9C28"/>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a:latin typeface="Arial" panose="020B0604020202020204" pitchFamily="34" charset="0"/>
                <a:ea typeface="微软雅黑" panose="020B0503020204020204" charset="-122"/>
              </a:endParaRPr>
            </a:p>
          </p:txBody>
        </p:sp>
        <p:cxnSp>
          <p:nvCxnSpPr>
            <p:cNvPr id="7" name="直接连接符 6"/>
            <p:cNvCxnSpPr>
              <a:endCxn id="15" idx="4"/>
            </p:cNvCxnSpPr>
            <p:nvPr>
              <p:custDataLst>
                <p:tags r:id="rId3"/>
              </p:custDataLst>
            </p:nvPr>
          </p:nvCxnSpPr>
          <p:spPr>
            <a:xfrm flipV="1">
              <a:off x="7507207" y="1924731"/>
              <a:ext cx="467904" cy="3165412"/>
            </a:xfrm>
            <a:prstGeom prst="line">
              <a:avLst/>
            </a:prstGeom>
          </p:spPr>
          <p:style>
            <a:lnRef idx="1">
              <a:sysClr val="windowText" lastClr="000000"/>
            </a:lnRef>
            <a:fillRef idx="0">
              <a:sysClr val="windowText" lastClr="000000"/>
            </a:fillRef>
            <a:effectRef idx="0">
              <a:sysClr val="windowText" lastClr="000000"/>
            </a:effectRef>
            <a:fontRef idx="minor">
              <a:sysClr val="windowText" lastClr="000000"/>
            </a:fontRef>
          </p:style>
        </p:cxnSp>
        <p:cxnSp>
          <p:nvCxnSpPr>
            <p:cNvPr id="8" name="直接连接符 7"/>
            <p:cNvCxnSpPr>
              <a:stCxn id="10" idx="6"/>
              <a:endCxn id="13" idx="1"/>
            </p:cNvCxnSpPr>
            <p:nvPr>
              <p:custDataLst>
                <p:tags r:id="rId4"/>
              </p:custDataLst>
            </p:nvPr>
          </p:nvCxnSpPr>
          <p:spPr>
            <a:xfrm>
              <a:off x="3838520" y="3689425"/>
              <a:ext cx="3343275" cy="1398905"/>
            </a:xfrm>
            <a:prstGeom prst="line">
              <a:avLst/>
            </a:prstGeom>
          </p:spPr>
          <p:style>
            <a:lnRef idx="1">
              <a:sysClr val="windowText" lastClr="000000"/>
            </a:lnRef>
            <a:fillRef idx="0">
              <a:sysClr val="windowText" lastClr="000000"/>
            </a:fillRef>
            <a:effectRef idx="0">
              <a:sysClr val="windowText" lastClr="000000"/>
            </a:effectRef>
            <a:fontRef idx="minor">
              <a:sysClr val="windowText" lastClr="000000"/>
            </a:fontRef>
          </p:style>
        </p:cxnSp>
        <p:cxnSp>
          <p:nvCxnSpPr>
            <p:cNvPr id="9" name="直接连接符 18"/>
            <p:cNvCxnSpPr>
              <a:stCxn id="10" idx="7"/>
              <a:endCxn id="12" idx="4"/>
            </p:cNvCxnSpPr>
            <p:nvPr>
              <p:custDataLst>
                <p:tags r:id="rId5"/>
              </p:custDataLst>
            </p:nvPr>
          </p:nvCxnSpPr>
          <p:spPr>
            <a:xfrm flipV="1">
              <a:off x="3759569" y="1798927"/>
              <a:ext cx="518160" cy="1699260"/>
            </a:xfrm>
            <a:prstGeom prst="line">
              <a:avLst/>
            </a:prstGeom>
          </p:spPr>
          <p:style>
            <a:lnRef idx="1">
              <a:sysClr val="windowText" lastClr="000000"/>
            </a:lnRef>
            <a:fillRef idx="0">
              <a:sysClr val="windowText" lastClr="000000"/>
            </a:fillRef>
            <a:effectRef idx="0">
              <a:sysClr val="windowText" lastClr="000000"/>
            </a:effectRef>
            <a:fontRef idx="minor">
              <a:sysClr val="windowText" lastClr="000000"/>
            </a:fontRef>
          </p:style>
        </p:cxnSp>
        <p:sp>
          <p:nvSpPr>
            <p:cNvPr id="10" name="椭圆 23"/>
            <p:cNvSpPr/>
            <p:nvPr>
              <p:custDataLst>
                <p:tags r:id="rId6"/>
              </p:custDataLst>
            </p:nvPr>
          </p:nvSpPr>
          <p:spPr>
            <a:xfrm>
              <a:off x="3299412" y="3419236"/>
              <a:ext cx="539108" cy="539108"/>
            </a:xfrm>
            <a:prstGeom prst="ellipse">
              <a:avLst/>
            </a:prstGeom>
            <a:solidFill>
              <a:srgbClr val="EB9C28"/>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a:latin typeface="Arial" panose="020B0604020202020204" pitchFamily="34" charset="0"/>
                <a:ea typeface="微软雅黑" panose="020B0503020204020204" charset="-122"/>
              </a:endParaRPr>
            </a:p>
          </p:txBody>
        </p:sp>
        <p:sp>
          <p:nvSpPr>
            <p:cNvPr id="11" name="空心弧 28"/>
            <p:cNvSpPr/>
            <p:nvPr>
              <p:custDataLst>
                <p:tags r:id="rId7"/>
              </p:custDataLst>
            </p:nvPr>
          </p:nvSpPr>
          <p:spPr>
            <a:xfrm rot="16200000">
              <a:off x="3138690" y="3266463"/>
              <a:ext cx="844167" cy="845923"/>
            </a:xfrm>
            <a:prstGeom prst="blockArc">
              <a:avLst>
                <a:gd name="adj1" fmla="val 9749940"/>
                <a:gd name="adj2" fmla="val 659899"/>
                <a:gd name="adj3" fmla="val 14514"/>
              </a:avLst>
            </a:prstGeom>
            <a:solidFill>
              <a:srgbClr val="DF6532"/>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lnSpc>
                  <a:spcPct val="120000"/>
                </a:lnSpc>
              </a:pPr>
              <a:endParaRPr lang="zh-CN" altLang="en-US" sz="1600">
                <a:solidFill>
                  <a:sysClr val="windowText" lastClr="000000"/>
                </a:solidFill>
                <a:latin typeface="Arial" panose="020B0604020202020204" pitchFamily="34" charset="0"/>
                <a:ea typeface="微软雅黑" panose="020B0503020204020204" charset="-122"/>
              </a:endParaRPr>
            </a:p>
          </p:txBody>
        </p:sp>
        <p:sp>
          <p:nvSpPr>
            <p:cNvPr id="12" name="椭圆 22"/>
            <p:cNvSpPr/>
            <p:nvPr>
              <p:custDataLst>
                <p:tags r:id="rId8"/>
              </p:custDataLst>
            </p:nvPr>
          </p:nvSpPr>
          <p:spPr>
            <a:xfrm>
              <a:off x="4008342" y="1259740"/>
              <a:ext cx="539108" cy="539108"/>
            </a:xfrm>
            <a:prstGeom prst="ellipse">
              <a:avLst/>
            </a:prstGeom>
            <a:solidFill>
              <a:srgbClr val="EB9C28"/>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a:latin typeface="Arial" panose="020B0604020202020204" pitchFamily="34" charset="0"/>
                <a:ea typeface="微软雅黑" panose="020B0503020204020204" charset="-122"/>
              </a:endParaRPr>
            </a:p>
          </p:txBody>
        </p:sp>
        <p:sp>
          <p:nvSpPr>
            <p:cNvPr id="13" name="椭圆 24"/>
            <p:cNvSpPr/>
            <p:nvPr>
              <p:custDataLst>
                <p:tags r:id="rId9"/>
              </p:custDataLst>
            </p:nvPr>
          </p:nvSpPr>
          <p:spPr>
            <a:xfrm>
              <a:off x="7103015" y="5009629"/>
              <a:ext cx="539108" cy="539108"/>
            </a:xfrm>
            <a:prstGeom prst="ellipse">
              <a:avLst/>
            </a:prstGeom>
            <a:solidFill>
              <a:srgbClr val="EB9C28"/>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a:latin typeface="Arial" panose="020B0604020202020204" pitchFamily="34" charset="0"/>
                <a:ea typeface="微软雅黑" panose="020B0503020204020204" charset="-122"/>
              </a:endParaRPr>
            </a:p>
          </p:txBody>
        </p:sp>
        <p:sp>
          <p:nvSpPr>
            <p:cNvPr id="14" name="空心弧 30"/>
            <p:cNvSpPr/>
            <p:nvPr>
              <p:custDataLst>
                <p:tags r:id="rId10"/>
              </p:custDataLst>
            </p:nvPr>
          </p:nvSpPr>
          <p:spPr>
            <a:xfrm rot="9669469">
              <a:off x="6956806" y="4863363"/>
              <a:ext cx="844167" cy="845923"/>
            </a:xfrm>
            <a:prstGeom prst="blockArc">
              <a:avLst>
                <a:gd name="adj1" fmla="val 9749940"/>
                <a:gd name="adj2" fmla="val 659899"/>
                <a:gd name="adj3" fmla="val 14514"/>
              </a:avLst>
            </a:prstGeom>
            <a:solidFill>
              <a:srgbClr val="DF6532"/>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lnSpc>
                  <a:spcPct val="120000"/>
                </a:lnSpc>
              </a:pPr>
              <a:endParaRPr lang="zh-CN" altLang="en-US" sz="1600">
                <a:solidFill>
                  <a:sysClr val="windowText" lastClr="000000"/>
                </a:solidFill>
                <a:latin typeface="Arial" panose="020B0604020202020204" pitchFamily="34" charset="0"/>
                <a:ea typeface="微软雅黑" panose="020B0503020204020204" charset="-122"/>
              </a:endParaRPr>
            </a:p>
          </p:txBody>
        </p:sp>
        <p:sp>
          <p:nvSpPr>
            <p:cNvPr id="15" name="椭圆 25"/>
            <p:cNvSpPr/>
            <p:nvPr>
              <p:custDataLst>
                <p:tags r:id="rId11"/>
              </p:custDataLst>
            </p:nvPr>
          </p:nvSpPr>
          <p:spPr>
            <a:xfrm>
              <a:off x="7705557" y="1385623"/>
              <a:ext cx="539108" cy="539108"/>
            </a:xfrm>
            <a:prstGeom prst="ellipse">
              <a:avLst/>
            </a:prstGeom>
            <a:solidFill>
              <a:srgbClr val="EB9C28"/>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600">
                <a:latin typeface="Arial" panose="020B0604020202020204" pitchFamily="34" charset="0"/>
                <a:ea typeface="微软雅黑" panose="020B0503020204020204" charset="-122"/>
              </a:endParaRPr>
            </a:p>
          </p:txBody>
        </p:sp>
        <p:sp>
          <p:nvSpPr>
            <p:cNvPr id="16" name="空心弧 31"/>
            <p:cNvSpPr/>
            <p:nvPr>
              <p:custDataLst>
                <p:tags r:id="rId12"/>
              </p:custDataLst>
            </p:nvPr>
          </p:nvSpPr>
          <p:spPr>
            <a:xfrm rot="4677258">
              <a:off x="7553027" y="1232215"/>
              <a:ext cx="844167" cy="845923"/>
            </a:xfrm>
            <a:prstGeom prst="blockArc">
              <a:avLst>
                <a:gd name="adj1" fmla="val 9749940"/>
                <a:gd name="adj2" fmla="val 21158676"/>
                <a:gd name="adj3" fmla="val 14144"/>
              </a:avLst>
            </a:prstGeom>
            <a:solidFill>
              <a:srgbClr val="DF6532"/>
            </a:solidFill>
            <a:ln>
              <a:noFill/>
            </a:ln>
          </p:spPr>
          <p:style>
            <a:lnRef idx="0">
              <a:scrgbClr r="0" g="0" b="0"/>
            </a:lnRef>
            <a:fillRef idx="0">
              <a:scrgbClr r="0" g="0" b="0"/>
            </a:fillRef>
            <a:effectRef idx="0">
              <a:scrgbClr r="0" g="0" b="0"/>
            </a:effectRef>
            <a:fontRef idx="minor">
              <a:sysClr val="window" lastClr="FFFFFF"/>
            </a:fontRef>
          </p:style>
          <p:txBody>
            <a:bodyPr rtlCol="0" anchor="ctr"/>
            <a:lstStyle/>
            <a:p>
              <a:pPr algn="ctr">
                <a:lnSpc>
                  <a:spcPct val="120000"/>
                </a:lnSpc>
              </a:pPr>
              <a:endParaRPr lang="zh-CN" altLang="en-US" sz="1600">
                <a:solidFill>
                  <a:sysClr val="windowText" lastClr="000000"/>
                </a:solidFill>
                <a:latin typeface="Arial" panose="020B0604020202020204" pitchFamily="34" charset="0"/>
                <a:ea typeface="微软雅黑" panose="020B0503020204020204" charset="-122"/>
              </a:endParaRPr>
            </a:p>
          </p:txBody>
        </p:sp>
        <p:sp>
          <p:nvSpPr>
            <p:cNvPr id="17" name="Freeform 383"/>
            <p:cNvSpPr/>
            <p:nvPr>
              <p:custDataLst>
                <p:tags r:id="rId13"/>
              </p:custDataLst>
            </p:nvPr>
          </p:nvSpPr>
          <p:spPr bwMode="auto">
            <a:xfrm>
              <a:off x="5703020" y="2322501"/>
              <a:ext cx="793030" cy="747856"/>
            </a:xfrm>
            <a:custGeom>
              <a:avLst/>
              <a:gdLst>
                <a:gd name="T0" fmla="*/ 497235 w 165"/>
                <a:gd name="T1" fmla="*/ 397068 h 156"/>
                <a:gd name="T2" fmla="*/ 439629 w 165"/>
                <a:gd name="T3" fmla="*/ 360695 h 156"/>
                <a:gd name="T4" fmla="*/ 360799 w 165"/>
                <a:gd name="T5" fmla="*/ 327354 h 156"/>
                <a:gd name="T6" fmla="*/ 339575 w 165"/>
                <a:gd name="T7" fmla="*/ 321291 h 156"/>
                <a:gd name="T8" fmla="*/ 318352 w 165"/>
                <a:gd name="T9" fmla="*/ 284919 h 156"/>
                <a:gd name="T10" fmla="*/ 306224 w 165"/>
                <a:gd name="T11" fmla="*/ 284919 h 156"/>
                <a:gd name="T12" fmla="*/ 318352 w 165"/>
                <a:gd name="T13" fmla="*/ 257639 h 156"/>
                <a:gd name="T14" fmla="*/ 324416 w 165"/>
                <a:gd name="T15" fmla="*/ 224298 h 156"/>
                <a:gd name="T16" fmla="*/ 339575 w 165"/>
                <a:gd name="T17" fmla="*/ 212174 h 156"/>
                <a:gd name="T18" fmla="*/ 345639 w 165"/>
                <a:gd name="T19" fmla="*/ 190956 h 156"/>
                <a:gd name="T20" fmla="*/ 345639 w 165"/>
                <a:gd name="T21" fmla="*/ 154584 h 156"/>
                <a:gd name="T22" fmla="*/ 339575 w 165"/>
                <a:gd name="T23" fmla="*/ 139428 h 156"/>
                <a:gd name="T24" fmla="*/ 342607 w 165"/>
                <a:gd name="T25" fmla="*/ 90932 h 156"/>
                <a:gd name="T26" fmla="*/ 336543 w 165"/>
                <a:gd name="T27" fmla="*/ 57590 h 156"/>
                <a:gd name="T28" fmla="*/ 324416 w 165"/>
                <a:gd name="T29" fmla="*/ 36373 h 156"/>
                <a:gd name="T30" fmla="*/ 309256 w 165"/>
                <a:gd name="T31" fmla="*/ 33342 h 156"/>
                <a:gd name="T32" fmla="*/ 300160 w 165"/>
                <a:gd name="T33" fmla="*/ 24248 h 156"/>
                <a:gd name="T34" fmla="*/ 194043 w 165"/>
                <a:gd name="T35" fmla="*/ 27279 h 156"/>
                <a:gd name="T36" fmla="*/ 154628 w 165"/>
                <a:gd name="T37" fmla="*/ 139428 h 156"/>
                <a:gd name="T38" fmla="*/ 148564 w 165"/>
                <a:gd name="T39" fmla="*/ 160646 h 156"/>
                <a:gd name="T40" fmla="*/ 163724 w 165"/>
                <a:gd name="T41" fmla="*/ 218236 h 156"/>
                <a:gd name="T42" fmla="*/ 175851 w 165"/>
                <a:gd name="T43" fmla="*/ 221267 h 156"/>
                <a:gd name="T44" fmla="*/ 178883 w 165"/>
                <a:gd name="T45" fmla="*/ 260670 h 156"/>
                <a:gd name="T46" fmla="*/ 191011 w 165"/>
                <a:gd name="T47" fmla="*/ 284919 h 156"/>
                <a:gd name="T48" fmla="*/ 181915 w 165"/>
                <a:gd name="T49" fmla="*/ 284919 h 156"/>
                <a:gd name="T50" fmla="*/ 160692 w 165"/>
                <a:gd name="T51" fmla="*/ 321291 h 156"/>
                <a:gd name="T52" fmla="*/ 139468 w 165"/>
                <a:gd name="T53" fmla="*/ 327354 h 156"/>
                <a:gd name="T54" fmla="*/ 60638 w 165"/>
                <a:gd name="T55" fmla="*/ 360695 h 156"/>
                <a:gd name="T56" fmla="*/ 3032 w 165"/>
                <a:gd name="T57" fmla="*/ 397068 h 156"/>
                <a:gd name="T58" fmla="*/ 0 w 165"/>
                <a:gd name="T59" fmla="*/ 472844 h 156"/>
                <a:gd name="T60" fmla="*/ 218298 w 165"/>
                <a:gd name="T61" fmla="*/ 472844 h 156"/>
                <a:gd name="T62" fmla="*/ 236490 w 165"/>
                <a:gd name="T63" fmla="*/ 363726 h 156"/>
                <a:gd name="T64" fmla="*/ 221330 w 165"/>
                <a:gd name="T65" fmla="*/ 336447 h 156"/>
                <a:gd name="T66" fmla="*/ 251649 w 165"/>
                <a:gd name="T67" fmla="*/ 321291 h 156"/>
                <a:gd name="T68" fmla="*/ 278937 w 165"/>
                <a:gd name="T69" fmla="*/ 336447 h 156"/>
                <a:gd name="T70" fmla="*/ 263777 w 165"/>
                <a:gd name="T71" fmla="*/ 363726 h 156"/>
                <a:gd name="T72" fmla="*/ 291064 w 165"/>
                <a:gd name="T73" fmla="*/ 472844 h 156"/>
                <a:gd name="T74" fmla="*/ 497235 w 165"/>
                <a:gd name="T75" fmla="*/ 472844 h 156"/>
                <a:gd name="T76" fmla="*/ 497235 w 165"/>
                <a:gd name="T77" fmla="*/ 397068 h 1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ysClr val="window" lastClr="FFFFFF"/>
            </a:solidFill>
            <a:ln>
              <a:noFill/>
            </a:ln>
          </p:spPr>
          <p:txBody>
            <a:bodyPr lIns="121920" tIns="60960" rIns="121920" bIns="60960"/>
            <a:lstStyle/>
            <a:p>
              <a:pPr>
                <a:lnSpc>
                  <a:spcPct val="120000"/>
                </a:lnSpc>
              </a:pPr>
              <a:endParaRPr lang="zh-CN" altLang="en-US" sz="1600">
                <a:latin typeface="Arial" panose="020B0604020202020204" pitchFamily="34" charset="0"/>
                <a:ea typeface="微软雅黑" panose="020B0503020204020204" charset="-122"/>
              </a:endParaRPr>
            </a:p>
          </p:txBody>
        </p:sp>
        <p:sp>
          <p:nvSpPr>
            <p:cNvPr id="18" name="文本框 34"/>
            <p:cNvSpPr txBox="1"/>
            <p:nvPr>
              <p:custDataLst>
                <p:tags r:id="rId14"/>
              </p:custDataLst>
            </p:nvPr>
          </p:nvSpPr>
          <p:spPr>
            <a:xfrm>
              <a:off x="4939845" y="3143696"/>
              <a:ext cx="2312312" cy="878469"/>
            </a:xfrm>
            <a:prstGeom prst="rect">
              <a:avLst/>
            </a:prstGeom>
            <a:noFill/>
          </p:spPr>
          <p:txBody>
            <a:bodyPr wrap="square" rtlCol="0"/>
            <a:lstStyle/>
            <a:p>
              <a:pPr algn="ctr">
                <a:lnSpc>
                  <a:spcPct val="120000"/>
                </a:lnSpc>
              </a:pPr>
              <a:r>
                <a:rPr lang="zh-CN" altLang="en-US" b="1" dirty="0">
                  <a:solidFill>
                    <a:sysClr val="window" lastClr="FFFFFF"/>
                  </a:solidFill>
                  <a:latin typeface="Calibri" panose="020F0502020204030204" pitchFamily="34" charset="0"/>
                  <a:ea typeface="微软雅黑" panose="020B0503020204020204" charset="-122"/>
                  <a:cs typeface="Arial" panose="020B0604020202020204" pitchFamily="34" charset="0"/>
                  <a:sym typeface="微软雅黑" panose="020B0503020204020204" charset="-122"/>
                </a:rPr>
                <a:t>Training Evaluation Management System</a:t>
              </a:r>
            </a:p>
          </p:txBody>
        </p:sp>
        <p:sp>
          <p:nvSpPr>
            <p:cNvPr id="19" name="文本框 36"/>
            <p:cNvSpPr txBox="1"/>
            <p:nvPr>
              <p:custDataLst>
                <p:tags r:id="rId15"/>
              </p:custDataLst>
            </p:nvPr>
          </p:nvSpPr>
          <p:spPr>
            <a:xfrm>
              <a:off x="1010920" y="4305935"/>
              <a:ext cx="2972435" cy="1313180"/>
            </a:xfrm>
            <a:prstGeom prst="rect">
              <a:avLst/>
            </a:prstGeom>
            <a:noFill/>
          </p:spPr>
          <p:txBody>
            <a:bodyPr wrap="square" rtlCol="0"/>
            <a:lstStyle/>
            <a:p>
              <a:pPr>
                <a:lnSpc>
                  <a:spcPct val="120000"/>
                </a:lnSpc>
              </a:pPr>
              <a:r>
                <a:rPr lang="zh-CN" altLang="en-US" sz="2000" b="1" dirty="0">
                  <a:solidFill>
                    <a:srgbClr val="004047"/>
                  </a:solidFill>
                  <a:latin typeface="Calibri" panose="020F0502020204030204" pitchFamily="34" charset="0"/>
                  <a:ea typeface="微软雅黑" panose="020B0503020204020204" charset="-122"/>
                  <a:cs typeface="Arial" panose="020B0604020202020204" pitchFamily="34" charset="0"/>
                  <a:sym typeface="微软雅黑" panose="020B0503020204020204" charset="-122"/>
                </a:rPr>
                <a:t>Notification to Shenzhen Citizens, Incoming Visitors and Businesses</a:t>
              </a:r>
            </a:p>
          </p:txBody>
        </p:sp>
        <p:sp>
          <p:nvSpPr>
            <p:cNvPr id="20" name="文本框 38"/>
            <p:cNvSpPr txBox="1"/>
            <p:nvPr>
              <p:custDataLst>
                <p:tags r:id="rId16"/>
              </p:custDataLst>
            </p:nvPr>
          </p:nvSpPr>
          <p:spPr>
            <a:xfrm>
              <a:off x="7974965" y="4305935"/>
              <a:ext cx="2891790" cy="1242695"/>
            </a:xfrm>
            <a:prstGeom prst="rect">
              <a:avLst/>
            </a:prstGeom>
            <a:noFill/>
          </p:spPr>
          <p:txBody>
            <a:bodyPr wrap="square" rtlCol="0"/>
            <a:lstStyle/>
            <a:p>
              <a:pPr>
                <a:lnSpc>
                  <a:spcPct val="120000"/>
                </a:lnSpc>
              </a:pPr>
              <a:r>
                <a:rPr lang="zh-CN" altLang="en-US" sz="2000" b="1" dirty="0">
                  <a:solidFill>
                    <a:srgbClr val="004047"/>
                  </a:solidFill>
                  <a:latin typeface="Calibri" panose="020F0502020204030204" pitchFamily="34" charset="0"/>
                  <a:ea typeface="微软雅黑" panose="020B0503020204020204" charset="-122"/>
                  <a:cs typeface="Arial" panose="020B0604020202020204" pitchFamily="34" charset="0"/>
                  <a:sym typeface="微软雅黑" panose="020B0503020204020204" charset="-122"/>
                </a:rPr>
                <a:t>Mobilisation Measures Against Covid-19</a:t>
              </a:r>
            </a:p>
          </p:txBody>
        </p:sp>
        <p:sp>
          <p:nvSpPr>
            <p:cNvPr id="21" name="文本框 40"/>
            <p:cNvSpPr txBox="1"/>
            <p:nvPr>
              <p:custDataLst>
                <p:tags r:id="rId17"/>
              </p:custDataLst>
            </p:nvPr>
          </p:nvSpPr>
          <p:spPr>
            <a:xfrm>
              <a:off x="8244840" y="2105660"/>
              <a:ext cx="3164205" cy="1161415"/>
            </a:xfrm>
            <a:prstGeom prst="rect">
              <a:avLst/>
            </a:prstGeom>
            <a:noFill/>
          </p:spPr>
          <p:txBody>
            <a:bodyPr wrap="square" rtlCol="0"/>
            <a:lstStyle/>
            <a:p>
              <a:pPr>
                <a:lnSpc>
                  <a:spcPct val="120000"/>
                </a:lnSpc>
              </a:pPr>
              <a:r>
                <a:rPr lang="zh-CN" altLang="en-US" sz="2000" b="1" dirty="0">
                  <a:solidFill>
                    <a:srgbClr val="004047"/>
                  </a:solidFill>
                  <a:latin typeface="Calibri" panose="020F0502020204030204" pitchFamily="34" charset="0"/>
                  <a:ea typeface="微软雅黑" panose="020B0503020204020204" charset="-122"/>
                  <a:cs typeface="Arial" panose="020B0604020202020204" pitchFamily="34" charset="0"/>
                  <a:sym typeface="微软雅黑" panose="020B0503020204020204" charset="-122"/>
                </a:rPr>
                <a:t>Technical Guide for Public Transport Disinfection</a:t>
              </a:r>
            </a:p>
          </p:txBody>
        </p:sp>
        <p:sp>
          <p:nvSpPr>
            <p:cNvPr id="22" name="文本框 44"/>
            <p:cNvSpPr txBox="1"/>
            <p:nvPr>
              <p:custDataLst>
                <p:tags r:id="rId18"/>
              </p:custDataLst>
            </p:nvPr>
          </p:nvSpPr>
          <p:spPr>
            <a:xfrm>
              <a:off x="1060450" y="1798955"/>
              <a:ext cx="2922905" cy="804545"/>
            </a:xfrm>
            <a:prstGeom prst="rect">
              <a:avLst/>
            </a:prstGeom>
            <a:noFill/>
          </p:spPr>
          <p:txBody>
            <a:bodyPr wrap="square" rtlCol="0"/>
            <a:lstStyle/>
            <a:p>
              <a:pPr>
                <a:lnSpc>
                  <a:spcPct val="120000"/>
                </a:lnSpc>
              </a:pPr>
              <a:r>
                <a:rPr lang="zh-CN" altLang="en-US" sz="2000" b="1" dirty="0">
                  <a:solidFill>
                    <a:srgbClr val="004047"/>
                  </a:solidFill>
                  <a:latin typeface="Calibri" panose="020F0502020204030204" pitchFamily="34" charset="0"/>
                  <a:ea typeface="微软雅黑" panose="020B0503020204020204" charset="-122"/>
                  <a:cs typeface="Arial" panose="020B0604020202020204" pitchFamily="34" charset="0"/>
                  <a:sym typeface="微软雅黑" panose="020B0503020204020204" charset="-122"/>
                </a:rPr>
                <a:t>A Guide to Public Transport Epidemic Prevention</a:t>
              </a:r>
            </a:p>
          </p:txBody>
        </p:sp>
      </p:grpSp>
      <p:pic>
        <p:nvPicPr>
          <p:cNvPr id="26" name="图片 2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19</a:t>
            </a:fld>
            <a:endParaRPr lang="zh-CN" altLang="en-US"/>
          </a:p>
        </p:txBody>
      </p:sp>
    </p:spTree>
    <p:extLst>
      <p:ext uri="{BB962C8B-B14F-4D97-AF65-F5344CB8AC3E}">
        <p14:creationId xmlns:p14="http://schemas.microsoft.com/office/powerpoint/2010/main" val="1759954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20850" y="342900"/>
            <a:ext cx="10471150" cy="631825"/>
          </a:xfrm>
        </p:spPr>
        <p:txBody>
          <a:bodyPr>
            <a:normAutofit fontScale="90000"/>
          </a:bodyPr>
          <a:lstStyle/>
          <a:p>
            <a:r>
              <a:rPr lang="en-US" b="1" dirty="0">
                <a:solidFill>
                  <a:schemeClr val="accent1">
                    <a:lumMod val="50000"/>
                  </a:schemeClr>
                </a:solidFill>
              </a:rPr>
              <a:t>Latest COVID-19 Update</a:t>
            </a:r>
          </a:p>
        </p:txBody>
      </p:sp>
      <p:graphicFrame>
        <p:nvGraphicFramePr>
          <p:cNvPr id="5" name="图表 2"/>
          <p:cNvGraphicFramePr/>
          <p:nvPr>
            <p:extLst>
              <p:ext uri="{D42A27DB-BD31-4B8C-83A1-F6EECF244321}">
                <p14:modId xmlns:p14="http://schemas.microsoft.com/office/powerpoint/2010/main" val="3595956362"/>
              </p:ext>
            </p:extLst>
          </p:nvPr>
        </p:nvGraphicFramePr>
        <p:xfrm>
          <a:off x="485775" y="1383483"/>
          <a:ext cx="5610225" cy="49696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表格 5"/>
          <p:cNvGraphicFramePr/>
          <p:nvPr>
            <p:custDataLst>
              <p:tags r:id="rId1"/>
            </p:custDataLst>
            <p:extLst>
              <p:ext uri="{D42A27DB-BD31-4B8C-83A1-F6EECF244321}">
                <p14:modId xmlns:p14="http://schemas.microsoft.com/office/powerpoint/2010/main" val="3258009277"/>
              </p:ext>
            </p:extLst>
          </p:nvPr>
        </p:nvGraphicFramePr>
        <p:xfrm>
          <a:off x="6431892" y="2880268"/>
          <a:ext cx="4957628" cy="2471420"/>
        </p:xfrm>
        <a:graphic>
          <a:graphicData uri="http://schemas.openxmlformats.org/drawingml/2006/table">
            <a:tbl>
              <a:tblPr firstRow="1" bandRow="1">
                <a:tableStyleId>{5C22544A-7EE6-4342-B048-85BDC9FD1C3A}</a:tableStyleId>
              </a:tblPr>
              <a:tblGrid>
                <a:gridCol w="1239407">
                  <a:extLst>
                    <a:ext uri="{9D8B030D-6E8A-4147-A177-3AD203B41FA5}">
                      <a16:colId xmlns:a16="http://schemas.microsoft.com/office/drawing/2014/main" val="20000"/>
                    </a:ext>
                  </a:extLst>
                </a:gridCol>
                <a:gridCol w="1239407">
                  <a:extLst>
                    <a:ext uri="{9D8B030D-6E8A-4147-A177-3AD203B41FA5}">
                      <a16:colId xmlns:a16="http://schemas.microsoft.com/office/drawing/2014/main" val="20001"/>
                    </a:ext>
                  </a:extLst>
                </a:gridCol>
                <a:gridCol w="1239407">
                  <a:extLst>
                    <a:ext uri="{9D8B030D-6E8A-4147-A177-3AD203B41FA5}">
                      <a16:colId xmlns:a16="http://schemas.microsoft.com/office/drawing/2014/main" val="20002"/>
                    </a:ext>
                  </a:extLst>
                </a:gridCol>
                <a:gridCol w="1239407">
                  <a:extLst>
                    <a:ext uri="{9D8B030D-6E8A-4147-A177-3AD203B41FA5}">
                      <a16:colId xmlns:a16="http://schemas.microsoft.com/office/drawing/2014/main" val="20003"/>
                    </a:ext>
                  </a:extLst>
                </a:gridCol>
              </a:tblGrid>
              <a:tr h="640080">
                <a:tc>
                  <a:txBody>
                    <a:bodyPr/>
                    <a:lstStyle/>
                    <a:p>
                      <a:pPr>
                        <a:buNone/>
                      </a:pPr>
                      <a:r>
                        <a:rPr lang="en-US" altLang="zh-CN" dirty="0"/>
                        <a:t>City</a:t>
                      </a:r>
                    </a:p>
                  </a:txBody>
                  <a:tcPr/>
                </a:tc>
                <a:tc>
                  <a:txBody>
                    <a:bodyPr/>
                    <a:lstStyle/>
                    <a:p>
                      <a:pPr>
                        <a:buNone/>
                      </a:pPr>
                      <a:r>
                        <a:rPr lang="en-US" altLang="zh-CN" dirty="0"/>
                        <a:t>Total Population</a:t>
                      </a:r>
                    </a:p>
                  </a:txBody>
                  <a:tcPr/>
                </a:tc>
                <a:tc>
                  <a:txBody>
                    <a:bodyPr/>
                    <a:lstStyle/>
                    <a:p>
                      <a:pPr>
                        <a:buNone/>
                      </a:pPr>
                      <a:r>
                        <a:rPr lang="en-US" altLang="zh-CN" dirty="0"/>
                        <a:t>Confirm Cases</a:t>
                      </a:r>
                    </a:p>
                  </a:txBody>
                  <a:tcPr/>
                </a:tc>
                <a:tc>
                  <a:txBody>
                    <a:bodyPr/>
                    <a:lstStyle/>
                    <a:p>
                      <a:pPr>
                        <a:buNone/>
                      </a:pPr>
                      <a:r>
                        <a:rPr lang="en-US" altLang="zh-CN" dirty="0"/>
                        <a:t>Infected Percentage</a:t>
                      </a:r>
                    </a:p>
                  </a:txBody>
                  <a:tcPr/>
                </a:tc>
                <a:extLst>
                  <a:ext uri="{0D108BD9-81ED-4DB2-BD59-A6C34878D82A}">
                    <a16:rowId xmlns:a16="http://schemas.microsoft.com/office/drawing/2014/main" val="10000"/>
                  </a:ext>
                </a:extLst>
              </a:tr>
              <a:tr h="366395">
                <a:tc>
                  <a:txBody>
                    <a:bodyPr/>
                    <a:lstStyle/>
                    <a:p>
                      <a:pPr>
                        <a:buNone/>
                      </a:pPr>
                      <a:r>
                        <a:rPr lang="en-US" altLang="zh-CN" dirty="0"/>
                        <a:t>Wuhan</a:t>
                      </a:r>
                    </a:p>
                  </a:txBody>
                  <a:tcPr/>
                </a:tc>
                <a:tc>
                  <a:txBody>
                    <a:bodyPr/>
                    <a:lstStyle/>
                    <a:p>
                      <a:pPr>
                        <a:buNone/>
                      </a:pPr>
                      <a:r>
                        <a:rPr lang="en-US" altLang="zh-CN" dirty="0"/>
                        <a:t>14 Million</a:t>
                      </a:r>
                    </a:p>
                  </a:txBody>
                  <a:tcPr/>
                </a:tc>
                <a:tc>
                  <a:txBody>
                    <a:bodyPr/>
                    <a:lstStyle/>
                    <a:p>
                      <a:pPr>
                        <a:buNone/>
                      </a:pPr>
                      <a:r>
                        <a:rPr lang="en-US" altLang="zh-CN" dirty="0"/>
                        <a:t>50,340</a:t>
                      </a:r>
                    </a:p>
                  </a:txBody>
                  <a:tcPr/>
                </a:tc>
                <a:tc>
                  <a:txBody>
                    <a:bodyPr/>
                    <a:lstStyle/>
                    <a:p>
                      <a:pPr>
                        <a:buNone/>
                      </a:pPr>
                      <a:r>
                        <a:rPr lang="en-US" altLang="zh-CN" dirty="0"/>
                        <a:t>0.36%</a:t>
                      </a:r>
                    </a:p>
                  </a:txBody>
                  <a:tcPr/>
                </a:tc>
                <a:extLst>
                  <a:ext uri="{0D108BD9-81ED-4DB2-BD59-A6C34878D82A}">
                    <a16:rowId xmlns:a16="http://schemas.microsoft.com/office/drawing/2014/main" val="10001"/>
                  </a:ext>
                </a:extLst>
              </a:tr>
              <a:tr h="366395">
                <a:tc>
                  <a:txBody>
                    <a:bodyPr/>
                    <a:lstStyle/>
                    <a:p>
                      <a:pPr>
                        <a:buNone/>
                      </a:pPr>
                      <a:r>
                        <a:rPr lang="en-US" altLang="zh-CN" dirty="0"/>
                        <a:t>Shenzhen</a:t>
                      </a:r>
                    </a:p>
                  </a:txBody>
                  <a:tcPr/>
                </a:tc>
                <a:tc>
                  <a:txBody>
                    <a:bodyPr/>
                    <a:lstStyle/>
                    <a:p>
                      <a:pPr>
                        <a:buNone/>
                      </a:pPr>
                      <a:r>
                        <a:rPr lang="en-US" altLang="zh-CN" dirty="0"/>
                        <a:t>20 Million</a:t>
                      </a:r>
                    </a:p>
                  </a:txBody>
                  <a:tcPr/>
                </a:tc>
                <a:tc>
                  <a:txBody>
                    <a:bodyPr/>
                    <a:lstStyle/>
                    <a:p>
                      <a:pPr>
                        <a:buNone/>
                      </a:pPr>
                      <a:r>
                        <a:rPr lang="en-US" altLang="zh-CN" dirty="0"/>
                        <a:t>462</a:t>
                      </a:r>
                    </a:p>
                  </a:txBody>
                  <a:tcPr/>
                </a:tc>
                <a:tc>
                  <a:txBody>
                    <a:bodyPr/>
                    <a:lstStyle/>
                    <a:p>
                      <a:pPr>
                        <a:buNone/>
                      </a:pPr>
                      <a:r>
                        <a:rPr lang="en-US" altLang="zh-CN" dirty="0"/>
                        <a:t>0.0023%</a:t>
                      </a:r>
                    </a:p>
                  </a:txBody>
                  <a:tcPr/>
                </a:tc>
                <a:extLst>
                  <a:ext uri="{0D108BD9-81ED-4DB2-BD59-A6C34878D82A}">
                    <a16:rowId xmlns:a16="http://schemas.microsoft.com/office/drawing/2014/main" val="10002"/>
                  </a:ext>
                </a:extLst>
              </a:tr>
              <a:tr h="365760">
                <a:tc>
                  <a:txBody>
                    <a:bodyPr/>
                    <a:lstStyle/>
                    <a:p>
                      <a:pPr>
                        <a:buNone/>
                      </a:pPr>
                      <a:r>
                        <a:rPr lang="en-US" altLang="zh-CN" dirty="0"/>
                        <a:t>Shanghai</a:t>
                      </a:r>
                    </a:p>
                  </a:txBody>
                  <a:tcPr/>
                </a:tc>
                <a:tc>
                  <a:txBody>
                    <a:bodyPr/>
                    <a:lstStyle/>
                    <a:p>
                      <a:pPr>
                        <a:buNone/>
                      </a:pPr>
                      <a:r>
                        <a:rPr lang="en-US" altLang="zh-CN" dirty="0"/>
                        <a:t>24 Million</a:t>
                      </a:r>
                    </a:p>
                  </a:txBody>
                  <a:tcPr/>
                </a:tc>
                <a:tc>
                  <a:txBody>
                    <a:bodyPr/>
                    <a:lstStyle/>
                    <a:p>
                      <a:pPr>
                        <a:buNone/>
                      </a:pPr>
                      <a:r>
                        <a:rPr lang="en-US" altLang="zh-CN" dirty="0"/>
                        <a:t>708</a:t>
                      </a:r>
                    </a:p>
                  </a:txBody>
                  <a:tcPr/>
                </a:tc>
                <a:tc>
                  <a:txBody>
                    <a:bodyPr/>
                    <a:lstStyle/>
                    <a:p>
                      <a:pPr>
                        <a:buNone/>
                      </a:pPr>
                      <a:r>
                        <a:rPr lang="en-US" altLang="zh-CN" dirty="0"/>
                        <a:t>0.0030%</a:t>
                      </a:r>
                    </a:p>
                  </a:txBody>
                  <a:tcPr/>
                </a:tc>
                <a:extLst>
                  <a:ext uri="{0D108BD9-81ED-4DB2-BD59-A6C34878D82A}">
                    <a16:rowId xmlns:a16="http://schemas.microsoft.com/office/drawing/2014/main" val="10003"/>
                  </a:ext>
                </a:extLst>
              </a:tr>
              <a:tr h="366395">
                <a:tc>
                  <a:txBody>
                    <a:bodyPr/>
                    <a:lstStyle/>
                    <a:p>
                      <a:pPr>
                        <a:buNone/>
                      </a:pPr>
                      <a:r>
                        <a:rPr lang="en-US" altLang="zh-CN" dirty="0"/>
                        <a:t>Beijing</a:t>
                      </a:r>
                    </a:p>
                  </a:txBody>
                  <a:tcPr/>
                </a:tc>
                <a:tc>
                  <a:txBody>
                    <a:bodyPr/>
                    <a:lstStyle/>
                    <a:p>
                      <a:pPr>
                        <a:buNone/>
                      </a:pPr>
                      <a:r>
                        <a:rPr lang="en-US" altLang="zh-CN" dirty="0"/>
                        <a:t>21 Million</a:t>
                      </a:r>
                    </a:p>
                  </a:txBody>
                  <a:tcPr/>
                </a:tc>
                <a:tc>
                  <a:txBody>
                    <a:bodyPr/>
                    <a:lstStyle/>
                    <a:p>
                      <a:pPr>
                        <a:buNone/>
                      </a:pPr>
                      <a:r>
                        <a:rPr lang="en-US" altLang="zh-CN" dirty="0"/>
                        <a:t>912</a:t>
                      </a:r>
                    </a:p>
                  </a:txBody>
                  <a:tcPr/>
                </a:tc>
                <a:tc>
                  <a:txBody>
                    <a:bodyPr/>
                    <a:lstStyle/>
                    <a:p>
                      <a:pPr>
                        <a:buNone/>
                      </a:pPr>
                      <a:r>
                        <a:rPr lang="en-US" altLang="zh-CN" dirty="0"/>
                        <a:t>0.0044%</a:t>
                      </a:r>
                    </a:p>
                  </a:txBody>
                  <a:tcPr/>
                </a:tc>
                <a:extLst>
                  <a:ext uri="{0D108BD9-81ED-4DB2-BD59-A6C34878D82A}">
                    <a16:rowId xmlns:a16="http://schemas.microsoft.com/office/drawing/2014/main" val="10004"/>
                  </a:ext>
                </a:extLst>
              </a:tr>
              <a:tr h="366395">
                <a:tc>
                  <a:txBody>
                    <a:bodyPr/>
                    <a:lstStyle/>
                    <a:p>
                      <a:pPr>
                        <a:buNone/>
                      </a:pPr>
                      <a:r>
                        <a:rPr lang="en-US" altLang="zh-CN" dirty="0"/>
                        <a:t>Guangzhou</a:t>
                      </a:r>
                    </a:p>
                  </a:txBody>
                  <a:tcPr/>
                </a:tc>
                <a:tc>
                  <a:txBody>
                    <a:bodyPr/>
                    <a:lstStyle/>
                    <a:p>
                      <a:pPr>
                        <a:buNone/>
                      </a:pPr>
                      <a:r>
                        <a:rPr lang="en-US" altLang="zh-CN" dirty="0"/>
                        <a:t>15 Million</a:t>
                      </a:r>
                    </a:p>
                  </a:txBody>
                  <a:tcPr/>
                </a:tc>
                <a:tc>
                  <a:txBody>
                    <a:bodyPr/>
                    <a:lstStyle/>
                    <a:p>
                      <a:pPr>
                        <a:buNone/>
                      </a:pPr>
                      <a:r>
                        <a:rPr lang="en-US" altLang="zh-CN" dirty="0"/>
                        <a:t>553</a:t>
                      </a:r>
                    </a:p>
                  </a:txBody>
                  <a:tcPr/>
                </a:tc>
                <a:tc>
                  <a:txBody>
                    <a:bodyPr/>
                    <a:lstStyle/>
                    <a:p>
                      <a:pPr>
                        <a:buNone/>
                      </a:pPr>
                      <a:r>
                        <a:rPr lang="en-US" altLang="zh-CN" dirty="0"/>
                        <a:t>0.0038%</a:t>
                      </a:r>
                    </a:p>
                  </a:txBody>
                  <a:tcPr/>
                </a:tc>
                <a:extLst>
                  <a:ext uri="{0D108BD9-81ED-4DB2-BD59-A6C34878D82A}">
                    <a16:rowId xmlns:a16="http://schemas.microsoft.com/office/drawing/2014/main" val="10005"/>
                  </a:ext>
                </a:extLst>
              </a:tr>
            </a:tbl>
          </a:graphicData>
        </a:graphic>
      </p:graphicFrame>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2</a:t>
            </a:fld>
            <a:endParaRPr lang="zh-CN" altLang="en-US"/>
          </a:p>
        </p:txBody>
      </p:sp>
    </p:spTree>
    <p:extLst>
      <p:ext uri="{BB962C8B-B14F-4D97-AF65-F5344CB8AC3E}">
        <p14:creationId xmlns:p14="http://schemas.microsoft.com/office/powerpoint/2010/main" val="2463295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39725"/>
            <a:ext cx="10972800" cy="638175"/>
          </a:xfrm>
        </p:spPr>
        <p:txBody>
          <a:bodyPr>
            <a:normAutofit fontScale="90000"/>
          </a:bodyPr>
          <a:lstStyle/>
          <a:p>
            <a:r>
              <a:rPr lang="en-US" altLang="zh-CN" b="1" dirty="0">
                <a:solidFill>
                  <a:schemeClr val="accent1">
                    <a:lumMod val="50000"/>
                  </a:schemeClr>
                </a:solidFill>
              </a:rPr>
              <a:t>Taxi Services</a:t>
            </a:r>
            <a:endParaRPr lang="en-US" b="1" dirty="0">
              <a:solidFill>
                <a:schemeClr val="accent1">
                  <a:lumMod val="50000"/>
                </a:schemeClr>
              </a:solidFill>
            </a:endParaRPr>
          </a:p>
        </p:txBody>
      </p:sp>
      <p:grpSp>
        <p:nvGrpSpPr>
          <p:cNvPr id="22" name="组合 21"/>
          <p:cNvGrpSpPr/>
          <p:nvPr/>
        </p:nvGrpSpPr>
        <p:grpSpPr>
          <a:xfrm>
            <a:off x="1493609" y="1504412"/>
            <a:ext cx="5681302" cy="4615180"/>
            <a:chOff x="170223" y="1753235"/>
            <a:chExt cx="5681302" cy="4615180"/>
          </a:xfrm>
        </p:grpSpPr>
        <p:sp>
          <p:nvSpPr>
            <p:cNvPr id="4" name="任意多边形 30"/>
            <p:cNvSpPr/>
            <p:nvPr>
              <p:custDataLst>
                <p:tags r:id="rId7"/>
              </p:custDataLst>
            </p:nvPr>
          </p:nvSpPr>
          <p:spPr>
            <a:xfrm>
              <a:off x="170223" y="2540184"/>
              <a:ext cx="2244841" cy="1820324"/>
            </a:xfrm>
            <a:custGeom>
              <a:avLst/>
              <a:gdLst>
                <a:gd name="connsiteX0" fmla="*/ 2197509 w 3598606"/>
                <a:gd name="connsiteY0" fmla="*/ 0 h 2772696"/>
                <a:gd name="connsiteX1" fmla="*/ 3598606 w 3598606"/>
                <a:gd name="connsiteY1" fmla="*/ 1386348 h 2772696"/>
                <a:gd name="connsiteX2" fmla="*/ 2197509 w 3598606"/>
                <a:gd name="connsiteY2" fmla="*/ 2772696 h 2772696"/>
                <a:gd name="connsiteX3" fmla="*/ 1206784 w 3598606"/>
                <a:gd name="connsiteY3" fmla="*/ 2366644 h 2772696"/>
                <a:gd name="connsiteX4" fmla="*/ 1182168 w 3598606"/>
                <a:gd name="connsiteY4" fmla="*/ 2339845 h 2772696"/>
                <a:gd name="connsiteX5" fmla="*/ 1179866 w 3598606"/>
                <a:gd name="connsiteY5" fmla="*/ 2340077 h 2772696"/>
                <a:gd name="connsiteX6" fmla="*/ 235979 w 3598606"/>
                <a:gd name="connsiteY6" fmla="*/ 2340077 h 2772696"/>
                <a:gd name="connsiteX7" fmla="*/ 0 w 3598606"/>
                <a:gd name="connsiteY7" fmla="*/ 2104098 h 2772696"/>
                <a:gd name="connsiteX8" fmla="*/ 0 w 3598606"/>
                <a:gd name="connsiteY8" fmla="*/ 934069 h 2772696"/>
                <a:gd name="connsiteX9" fmla="*/ 235979 w 3598606"/>
                <a:gd name="connsiteY9" fmla="*/ 698090 h 2772696"/>
                <a:gd name="connsiteX10" fmla="*/ 982366 w 3598606"/>
                <a:gd name="connsiteY10" fmla="*/ 698090 h 2772696"/>
                <a:gd name="connsiteX11" fmla="*/ 1035697 w 3598606"/>
                <a:gd name="connsiteY11" fmla="*/ 611228 h 2772696"/>
                <a:gd name="connsiteX12" fmla="*/ 2197509 w 3598606"/>
                <a:gd name="connsiteY12" fmla="*/ 0 h 27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8606" h="2772696">
                  <a:moveTo>
                    <a:pt x="2197509" y="0"/>
                  </a:moveTo>
                  <a:cubicBezTo>
                    <a:pt x="2971314" y="0"/>
                    <a:pt x="3598606" y="620689"/>
                    <a:pt x="3598606" y="1386348"/>
                  </a:cubicBezTo>
                  <a:cubicBezTo>
                    <a:pt x="3598606" y="2152007"/>
                    <a:pt x="2971314" y="2772696"/>
                    <a:pt x="2197509" y="2772696"/>
                  </a:cubicBezTo>
                  <a:cubicBezTo>
                    <a:pt x="1810607" y="2772696"/>
                    <a:pt x="1460332" y="2617524"/>
                    <a:pt x="1206784" y="2366644"/>
                  </a:cubicBezTo>
                  <a:lnTo>
                    <a:pt x="1182168" y="2339845"/>
                  </a:lnTo>
                  <a:lnTo>
                    <a:pt x="1179866" y="2340077"/>
                  </a:lnTo>
                  <a:lnTo>
                    <a:pt x="235979" y="2340077"/>
                  </a:lnTo>
                  <a:cubicBezTo>
                    <a:pt x="105651" y="2340077"/>
                    <a:pt x="0" y="2234426"/>
                    <a:pt x="0" y="2104098"/>
                  </a:cubicBezTo>
                  <a:lnTo>
                    <a:pt x="0" y="934069"/>
                  </a:lnTo>
                  <a:cubicBezTo>
                    <a:pt x="0" y="803741"/>
                    <a:pt x="105651" y="698090"/>
                    <a:pt x="235979" y="698090"/>
                  </a:cubicBezTo>
                  <a:lnTo>
                    <a:pt x="982366" y="698090"/>
                  </a:lnTo>
                  <a:lnTo>
                    <a:pt x="1035697" y="611228"/>
                  </a:lnTo>
                  <a:cubicBezTo>
                    <a:pt x="1287485" y="242457"/>
                    <a:pt x="1713881" y="0"/>
                    <a:pt x="2197509" y="0"/>
                  </a:cubicBezTo>
                  <a:close/>
                </a:path>
              </a:pathLst>
            </a:custGeom>
            <a:blipFill>
              <a:blip r:embed="rId19"/>
              <a:stretch>
                <a:fillRect/>
              </a:stretch>
            </a:blipFill>
            <a:ln>
              <a:noFill/>
            </a:ln>
          </p:spPr>
          <p:style>
            <a:lnRef idx="2">
              <a:srgbClr val="00A5CC">
                <a:shade val="50000"/>
              </a:srgbClr>
            </a:lnRef>
            <a:fillRef idx="1">
              <a:srgbClr val="00A5CC"/>
            </a:fillRef>
            <a:effectRef idx="0">
              <a:srgbClr val="00A5CC"/>
            </a:effectRef>
            <a:fontRef idx="minor">
              <a:srgbClr val="FFFFFF"/>
            </a:fontRef>
          </p:style>
          <p:txBody>
            <a:bodyPr wrap="square" rtlCol="0" anchor="ctr">
              <a:noAutofit/>
            </a:bodyPr>
            <a:lstStyle/>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5" name="任意多边形 30"/>
            <p:cNvSpPr/>
            <p:nvPr>
              <p:custDataLst>
                <p:tags r:id="rId8"/>
              </p:custDataLst>
            </p:nvPr>
          </p:nvSpPr>
          <p:spPr>
            <a:xfrm>
              <a:off x="302740" y="2647641"/>
              <a:ext cx="1979807" cy="1605410"/>
            </a:xfrm>
            <a:custGeom>
              <a:avLst/>
              <a:gdLst>
                <a:gd name="connsiteX0" fmla="*/ 2197509 w 3598606"/>
                <a:gd name="connsiteY0" fmla="*/ 0 h 2772696"/>
                <a:gd name="connsiteX1" fmla="*/ 3598606 w 3598606"/>
                <a:gd name="connsiteY1" fmla="*/ 1386348 h 2772696"/>
                <a:gd name="connsiteX2" fmla="*/ 2197509 w 3598606"/>
                <a:gd name="connsiteY2" fmla="*/ 2772696 h 2772696"/>
                <a:gd name="connsiteX3" fmla="*/ 1206784 w 3598606"/>
                <a:gd name="connsiteY3" fmla="*/ 2366644 h 2772696"/>
                <a:gd name="connsiteX4" fmla="*/ 1182168 w 3598606"/>
                <a:gd name="connsiteY4" fmla="*/ 2339845 h 2772696"/>
                <a:gd name="connsiteX5" fmla="*/ 1179866 w 3598606"/>
                <a:gd name="connsiteY5" fmla="*/ 2340077 h 2772696"/>
                <a:gd name="connsiteX6" fmla="*/ 235979 w 3598606"/>
                <a:gd name="connsiteY6" fmla="*/ 2340077 h 2772696"/>
                <a:gd name="connsiteX7" fmla="*/ 0 w 3598606"/>
                <a:gd name="connsiteY7" fmla="*/ 2104098 h 2772696"/>
                <a:gd name="connsiteX8" fmla="*/ 0 w 3598606"/>
                <a:gd name="connsiteY8" fmla="*/ 934069 h 2772696"/>
                <a:gd name="connsiteX9" fmla="*/ 235979 w 3598606"/>
                <a:gd name="connsiteY9" fmla="*/ 698090 h 2772696"/>
                <a:gd name="connsiteX10" fmla="*/ 982366 w 3598606"/>
                <a:gd name="connsiteY10" fmla="*/ 698090 h 2772696"/>
                <a:gd name="connsiteX11" fmla="*/ 1035697 w 3598606"/>
                <a:gd name="connsiteY11" fmla="*/ 611228 h 2772696"/>
                <a:gd name="connsiteX12" fmla="*/ 2197509 w 3598606"/>
                <a:gd name="connsiteY12" fmla="*/ 0 h 27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8606" h="2772696">
                  <a:moveTo>
                    <a:pt x="2197509" y="0"/>
                  </a:moveTo>
                  <a:cubicBezTo>
                    <a:pt x="2971314" y="0"/>
                    <a:pt x="3598606" y="620689"/>
                    <a:pt x="3598606" y="1386348"/>
                  </a:cubicBezTo>
                  <a:cubicBezTo>
                    <a:pt x="3598606" y="2152007"/>
                    <a:pt x="2971314" y="2772696"/>
                    <a:pt x="2197509" y="2772696"/>
                  </a:cubicBezTo>
                  <a:cubicBezTo>
                    <a:pt x="1810607" y="2772696"/>
                    <a:pt x="1460332" y="2617524"/>
                    <a:pt x="1206784" y="2366644"/>
                  </a:cubicBezTo>
                  <a:lnTo>
                    <a:pt x="1182168" y="2339845"/>
                  </a:lnTo>
                  <a:lnTo>
                    <a:pt x="1179866" y="2340077"/>
                  </a:lnTo>
                  <a:lnTo>
                    <a:pt x="235979" y="2340077"/>
                  </a:lnTo>
                  <a:cubicBezTo>
                    <a:pt x="105651" y="2340077"/>
                    <a:pt x="0" y="2234426"/>
                    <a:pt x="0" y="2104098"/>
                  </a:cubicBezTo>
                  <a:lnTo>
                    <a:pt x="0" y="934069"/>
                  </a:lnTo>
                  <a:cubicBezTo>
                    <a:pt x="0" y="803741"/>
                    <a:pt x="105651" y="698090"/>
                    <a:pt x="235979" y="698090"/>
                  </a:cubicBezTo>
                  <a:lnTo>
                    <a:pt x="982366" y="698090"/>
                  </a:lnTo>
                  <a:lnTo>
                    <a:pt x="1035697" y="611228"/>
                  </a:lnTo>
                  <a:cubicBezTo>
                    <a:pt x="1287485" y="242457"/>
                    <a:pt x="1713881" y="0"/>
                    <a:pt x="2197509" y="0"/>
                  </a:cubicBezTo>
                  <a:close/>
                </a:path>
              </a:pathLst>
            </a:custGeom>
            <a:solidFill>
              <a:srgbClr val="FFFFFF">
                <a:alpha val="90000"/>
              </a:srgbClr>
            </a:solidFill>
            <a:ln>
              <a:noFill/>
            </a:ln>
          </p:spPr>
          <p:style>
            <a:lnRef idx="2">
              <a:srgbClr val="00A5CC">
                <a:shade val="50000"/>
              </a:srgbClr>
            </a:lnRef>
            <a:fillRef idx="1">
              <a:srgbClr val="00A5CC"/>
            </a:fillRef>
            <a:effectRef idx="0">
              <a:srgbClr val="00A5CC"/>
            </a:effectRef>
            <a:fontRef idx="minor">
              <a:srgbClr val="FFFFFF"/>
            </a:fontRef>
          </p:style>
          <p:txBody>
            <a:bodyPr wrap="square" rtlCol="0" anchor="ctr">
              <a:noAutofit/>
            </a:bodyPr>
            <a:lstStyle/>
            <a:p>
              <a:pPr algn="ctr"/>
              <a:endParaRPr lang="zh-CN" altLang="en-US" dirty="0">
                <a:latin typeface="Arial" panose="020B0604020202020204" pitchFamily="34" charset="0"/>
                <a:ea typeface="微软雅黑" panose="020B0503020204020204" charset="-122"/>
                <a:sym typeface="Arial" panose="020B0604020202020204" pitchFamily="34" charset="0"/>
              </a:endParaRPr>
            </a:p>
          </p:txBody>
        </p:sp>
        <p:sp>
          <p:nvSpPr>
            <p:cNvPr id="6" name="矩形: 圆角 4"/>
            <p:cNvSpPr/>
            <p:nvPr>
              <p:custDataLst>
                <p:tags r:id="rId9"/>
              </p:custDataLst>
            </p:nvPr>
          </p:nvSpPr>
          <p:spPr>
            <a:xfrm rot="20700000">
              <a:off x="1832821" y="1756808"/>
              <a:ext cx="3321050" cy="511810"/>
            </a:xfrm>
            <a:prstGeom prst="roundRect">
              <a:avLst>
                <a:gd name="adj" fmla="val 50000"/>
              </a:avLst>
            </a:prstGeom>
            <a:solidFill>
              <a:srgbClr val="EB9C28"/>
            </a:solidFill>
            <a:ln>
              <a:noFill/>
            </a:ln>
          </p:spPr>
          <p:style>
            <a:lnRef idx="2">
              <a:srgbClr val="00A5CC">
                <a:shade val="50000"/>
              </a:srgbClr>
            </a:lnRef>
            <a:fillRef idx="1">
              <a:srgbClr val="00A5CC"/>
            </a:fillRef>
            <a:effectRef idx="0">
              <a:srgbClr val="00A5CC"/>
            </a:effectRef>
            <a:fontRef idx="minor">
              <a:srgbClr val="FFFFFF"/>
            </a:fontRef>
          </p:style>
          <p:txBody>
            <a:bodyPr lIns="91440" tIns="45720" rIns="91440" bIns="45720" rtlCol="0" anchor="ctr"/>
            <a:lstStyle/>
            <a:p>
              <a:pPr algn="ctr"/>
              <a:endParaRPr lang="zh-CN" altLang="en-US"/>
            </a:p>
          </p:txBody>
        </p:sp>
        <p:sp>
          <p:nvSpPr>
            <p:cNvPr id="7" name="矩形: 圆角 27"/>
            <p:cNvSpPr/>
            <p:nvPr>
              <p:custDataLst>
                <p:tags r:id="rId10"/>
              </p:custDataLst>
            </p:nvPr>
          </p:nvSpPr>
          <p:spPr>
            <a:xfrm rot="20817892">
              <a:off x="2308225" y="2315210"/>
              <a:ext cx="3389630" cy="612140"/>
            </a:xfrm>
            <a:prstGeom prst="roundRect">
              <a:avLst>
                <a:gd name="adj" fmla="val 50000"/>
              </a:avLst>
            </a:prstGeom>
            <a:solidFill>
              <a:srgbClr val="EB9C28"/>
            </a:solidFill>
            <a:ln>
              <a:noFill/>
            </a:ln>
          </p:spPr>
          <p:style>
            <a:lnRef idx="2">
              <a:srgbClr val="00A5CC">
                <a:shade val="50000"/>
              </a:srgbClr>
            </a:lnRef>
            <a:fillRef idx="1">
              <a:srgbClr val="00A5CC"/>
            </a:fillRef>
            <a:effectRef idx="0">
              <a:srgbClr val="00A5CC"/>
            </a:effectRef>
            <a:fontRef idx="minor">
              <a:srgbClr val="FFFFFF"/>
            </a:fontRef>
          </p:style>
          <p:txBody>
            <a:bodyPr lIns="91440" tIns="45720" rIns="91440" bIns="45720" rtlCol="0" anchor="ctr"/>
            <a:lstStyle/>
            <a:p>
              <a:pPr algn="ctr"/>
              <a:endParaRPr lang="zh-CN" altLang="en-US"/>
            </a:p>
          </p:txBody>
        </p:sp>
        <p:sp>
          <p:nvSpPr>
            <p:cNvPr id="8" name="矩形: 圆角 28"/>
            <p:cNvSpPr/>
            <p:nvPr>
              <p:custDataLst>
                <p:tags r:id="rId11"/>
              </p:custDataLst>
            </p:nvPr>
          </p:nvSpPr>
          <p:spPr>
            <a:xfrm>
              <a:off x="2414905" y="3371215"/>
              <a:ext cx="3436620" cy="575310"/>
            </a:xfrm>
            <a:prstGeom prst="roundRect">
              <a:avLst>
                <a:gd name="adj" fmla="val 50000"/>
              </a:avLst>
            </a:prstGeom>
            <a:solidFill>
              <a:srgbClr val="EB9C28"/>
            </a:solidFill>
            <a:ln>
              <a:noFill/>
            </a:ln>
          </p:spPr>
          <p:style>
            <a:lnRef idx="2">
              <a:srgbClr val="00A5CC">
                <a:shade val="50000"/>
              </a:srgbClr>
            </a:lnRef>
            <a:fillRef idx="1">
              <a:srgbClr val="00A5CC"/>
            </a:fillRef>
            <a:effectRef idx="0">
              <a:srgbClr val="00A5CC"/>
            </a:effectRef>
            <a:fontRef idx="minor">
              <a:srgbClr val="FFFFFF"/>
            </a:fontRef>
          </p:style>
          <p:txBody>
            <a:bodyPr lIns="91440" tIns="45720" rIns="91440" bIns="45720" rtlCol="0" anchor="ctr"/>
            <a:lstStyle/>
            <a:p>
              <a:pPr algn="ctr"/>
              <a:endParaRPr lang="zh-CN" altLang="en-US"/>
            </a:p>
          </p:txBody>
        </p:sp>
        <p:sp>
          <p:nvSpPr>
            <p:cNvPr id="9" name="矩形: 圆角 29"/>
            <p:cNvSpPr/>
            <p:nvPr>
              <p:custDataLst>
                <p:tags r:id="rId12"/>
              </p:custDataLst>
            </p:nvPr>
          </p:nvSpPr>
          <p:spPr>
            <a:xfrm rot="485062">
              <a:off x="2080260" y="4217035"/>
              <a:ext cx="2889250" cy="647065"/>
            </a:xfrm>
            <a:prstGeom prst="roundRect">
              <a:avLst>
                <a:gd name="adj" fmla="val 50000"/>
              </a:avLst>
            </a:prstGeom>
            <a:solidFill>
              <a:srgbClr val="EB9C28"/>
            </a:solidFill>
            <a:ln>
              <a:noFill/>
            </a:ln>
          </p:spPr>
          <p:style>
            <a:lnRef idx="2">
              <a:srgbClr val="00A5CC">
                <a:shade val="50000"/>
              </a:srgbClr>
            </a:lnRef>
            <a:fillRef idx="1">
              <a:srgbClr val="00A5CC"/>
            </a:fillRef>
            <a:effectRef idx="0">
              <a:srgbClr val="00A5CC"/>
            </a:effectRef>
            <a:fontRef idx="minor">
              <a:srgbClr val="FFFFFF"/>
            </a:fontRef>
          </p:style>
          <p:txBody>
            <a:bodyPr lIns="91440" tIns="45720" rIns="91440" bIns="45720" rtlCol="0" anchor="ctr"/>
            <a:lstStyle/>
            <a:p>
              <a:pPr algn="ctr"/>
              <a:endParaRPr lang="zh-CN" altLang="en-US"/>
            </a:p>
          </p:txBody>
        </p:sp>
        <p:sp>
          <p:nvSpPr>
            <p:cNvPr id="10" name="文本框 3"/>
            <p:cNvSpPr txBox="1"/>
            <p:nvPr>
              <p:custDataLst>
                <p:tags r:id="rId13"/>
              </p:custDataLst>
            </p:nvPr>
          </p:nvSpPr>
          <p:spPr>
            <a:xfrm>
              <a:off x="354330" y="3148965"/>
              <a:ext cx="1970405" cy="946150"/>
            </a:xfrm>
            <a:prstGeom prst="rect">
              <a:avLst/>
            </a:prstGeom>
            <a:noFill/>
          </p:spPr>
          <p:txBody>
            <a:bodyPr wrap="square" rtlCol="0"/>
            <a:lstStyle/>
            <a:p>
              <a:r>
                <a:rPr lang="zh-CN" altLang="en-US" sz="1600" b="1" spc="300" dirty="0">
                  <a:solidFill>
                    <a:schemeClr val="accent3">
                      <a:lumMod val="75000"/>
                    </a:schemeClr>
                  </a:solidFill>
                  <a:latin typeface="Calibri" panose="020F0502020204030204" pitchFamily="34" charset="0"/>
                  <a:ea typeface="微软雅黑" panose="020B0503020204020204" charset="-122"/>
                  <a:cs typeface="Arial" panose="020B0604020202020204" pitchFamily="34" charset="0"/>
                  <a:sym typeface="Arial" panose="020B0604020202020204" pitchFamily="34" charset="0"/>
                </a:rPr>
                <a:t>Pengcheng Taxis </a:t>
              </a:r>
              <a:r>
                <a:rPr lang="en-US" altLang="zh-CN" sz="1600" b="1" spc="300" dirty="0">
                  <a:solidFill>
                    <a:schemeClr val="accent3">
                      <a:lumMod val="75000"/>
                    </a:schemeClr>
                  </a:solidFill>
                  <a:latin typeface="Calibri" panose="020F0502020204030204" pitchFamily="34" charset="0"/>
                  <a:ea typeface="微软雅黑" panose="020B0503020204020204" charset="-122"/>
                  <a:cs typeface="Arial" panose="020B0604020202020204" pitchFamily="34" charset="0"/>
                  <a:sym typeface="Arial" panose="020B0604020202020204" pitchFamily="34" charset="0"/>
                </a:rPr>
                <a:t>&amp;</a:t>
              </a:r>
              <a:r>
                <a:rPr lang="zh-CN" altLang="en-US" sz="1600" b="1" spc="300" dirty="0">
                  <a:solidFill>
                    <a:schemeClr val="accent3">
                      <a:lumMod val="75000"/>
                    </a:schemeClr>
                  </a:solidFill>
                  <a:latin typeface="Calibri" panose="020F0502020204030204" pitchFamily="34" charset="0"/>
                  <a:ea typeface="微软雅黑" panose="020B0503020204020204" charset="-122"/>
                  <a:cs typeface="Arial" panose="020B0604020202020204" pitchFamily="34" charset="0"/>
                  <a:sym typeface="Arial" panose="020B0604020202020204" pitchFamily="34" charset="0"/>
                </a:rPr>
                <a:t> Shum Kong Taxis</a:t>
              </a:r>
            </a:p>
          </p:txBody>
        </p:sp>
        <p:sp>
          <p:nvSpPr>
            <p:cNvPr id="11" name="文本框 7"/>
            <p:cNvSpPr txBox="1"/>
            <p:nvPr>
              <p:custDataLst>
                <p:tags r:id="rId14"/>
              </p:custDataLst>
            </p:nvPr>
          </p:nvSpPr>
          <p:spPr>
            <a:xfrm rot="20690508">
              <a:off x="1931670" y="1753235"/>
              <a:ext cx="2969260" cy="405130"/>
            </a:xfrm>
            <a:prstGeom prst="rect">
              <a:avLst/>
            </a:prstGeom>
            <a:noFill/>
          </p:spPr>
          <p:txBody>
            <a:bodyPr wrap="square" rtlCol="0"/>
            <a:lstStyle/>
            <a:p>
              <a:pPr>
                <a:lnSpc>
                  <a:spcPct val="120000"/>
                </a:lnSpc>
              </a:pPr>
              <a:r>
                <a:rPr lang="en-US" altLang="zh-CN" sz="1200" b="1" spc="300" dirty="0">
                  <a:solidFill>
                    <a:schemeClr val="bg1"/>
                  </a:solidFill>
                  <a:latin typeface="Calibri" panose="020F0502020204030204" pitchFamily="34" charset="0"/>
                  <a:ea typeface="微软雅黑" panose="020B0503020204020204" charset="-122"/>
                  <a:cs typeface="Arial" panose="020B0604020202020204" pitchFamily="34" charset="0"/>
                </a:rPr>
                <a:t>M</a:t>
              </a:r>
              <a:r>
                <a:rPr lang="zh-CN" altLang="en-US" sz="1200" b="1" spc="300" dirty="0">
                  <a:solidFill>
                    <a:schemeClr val="bg1"/>
                  </a:solidFill>
                  <a:latin typeface="Calibri" panose="020F0502020204030204" pitchFamily="34" charset="0"/>
                  <a:ea typeface="微软雅黑" panose="020B0503020204020204" charset="-122"/>
                  <a:cs typeface="Arial" panose="020B0604020202020204" pitchFamily="34" charset="0"/>
                </a:rPr>
                <a:t>inimal </a:t>
              </a:r>
              <a:r>
                <a:rPr lang="en-US" altLang="zh-CN" sz="1200" b="1" spc="300" dirty="0">
                  <a:solidFill>
                    <a:schemeClr val="bg1"/>
                  </a:solidFill>
                  <a:latin typeface="Calibri" panose="020F0502020204030204" pitchFamily="34" charset="0"/>
                  <a:ea typeface="微软雅黑" panose="020B0503020204020204" charset="-122"/>
                  <a:cs typeface="Arial" panose="020B0604020202020204" pitchFamily="34" charset="0"/>
                </a:rPr>
                <a:t>C</a:t>
              </a:r>
              <a:r>
                <a:rPr lang="zh-CN" altLang="en-US" sz="1200" b="1" spc="300" dirty="0">
                  <a:solidFill>
                    <a:schemeClr val="bg1"/>
                  </a:solidFill>
                  <a:latin typeface="Calibri" panose="020F0502020204030204" pitchFamily="34" charset="0"/>
                  <a:ea typeface="微软雅黑" panose="020B0503020204020204" charset="-122"/>
                  <a:cs typeface="Arial" panose="020B0604020202020204" pitchFamily="34" charset="0"/>
                </a:rPr>
                <a:t>ontact </a:t>
              </a:r>
              <a:r>
                <a:rPr lang="en-US" altLang="zh-CN" sz="1200" b="1" spc="300" dirty="0">
                  <a:solidFill>
                    <a:schemeClr val="bg1"/>
                  </a:solidFill>
                  <a:latin typeface="Calibri" panose="020F0502020204030204" pitchFamily="34" charset="0"/>
                  <a:ea typeface="微软雅黑" panose="020B0503020204020204" charset="-122"/>
                  <a:cs typeface="Arial" panose="020B0604020202020204" pitchFamily="34" charset="0"/>
                </a:rPr>
                <a:t>A</a:t>
              </a:r>
              <a:r>
                <a:rPr lang="zh-CN" altLang="en-US" sz="1200" b="1" spc="300" dirty="0">
                  <a:solidFill>
                    <a:schemeClr val="bg1"/>
                  </a:solidFill>
                  <a:latin typeface="Calibri" panose="020F0502020204030204" pitchFamily="34" charset="0"/>
                  <a:ea typeface="微软雅黑" panose="020B0503020204020204" charset="-122"/>
                  <a:cs typeface="Arial" panose="020B0604020202020204" pitchFamily="34" charset="0"/>
                </a:rPr>
                <a:t>nti-</a:t>
              </a:r>
              <a:r>
                <a:rPr lang="en-US" altLang="zh-CN" sz="1200" b="1" spc="300" dirty="0">
                  <a:solidFill>
                    <a:schemeClr val="bg1"/>
                  </a:solidFill>
                  <a:latin typeface="Calibri" panose="020F0502020204030204" pitchFamily="34" charset="0"/>
                  <a:ea typeface="微软雅黑" panose="020B0503020204020204" charset="-122"/>
                  <a:cs typeface="Arial" panose="020B0604020202020204" pitchFamily="34" charset="0"/>
                </a:rPr>
                <a:t>V</a:t>
              </a:r>
              <a:r>
                <a:rPr lang="zh-CN" altLang="en-US" sz="1200" b="1" spc="300" dirty="0">
                  <a:solidFill>
                    <a:schemeClr val="bg1"/>
                  </a:solidFill>
                  <a:latin typeface="Calibri" panose="020F0502020204030204" pitchFamily="34" charset="0"/>
                  <a:ea typeface="微软雅黑" panose="020B0503020204020204" charset="-122"/>
                  <a:cs typeface="Arial" panose="020B0604020202020204" pitchFamily="34" charset="0"/>
                </a:rPr>
                <a:t>irus </a:t>
              </a:r>
              <a:r>
                <a:rPr lang="en-US" altLang="zh-CN" sz="1200" b="1" spc="300" dirty="0">
                  <a:solidFill>
                    <a:schemeClr val="bg1"/>
                  </a:solidFill>
                  <a:latin typeface="Calibri" panose="020F0502020204030204" pitchFamily="34" charset="0"/>
                  <a:ea typeface="微软雅黑" panose="020B0503020204020204" charset="-122"/>
                  <a:cs typeface="Arial" panose="020B0604020202020204" pitchFamily="34" charset="0"/>
                </a:rPr>
                <a:t>T</a:t>
              </a:r>
              <a:r>
                <a:rPr lang="zh-CN" altLang="en-US" sz="1200" b="1" spc="300" dirty="0">
                  <a:solidFill>
                    <a:schemeClr val="bg1"/>
                  </a:solidFill>
                  <a:latin typeface="Calibri" panose="020F0502020204030204" pitchFamily="34" charset="0"/>
                  <a:ea typeface="微软雅黑" panose="020B0503020204020204" charset="-122"/>
                  <a:cs typeface="Arial" panose="020B0604020202020204" pitchFamily="34" charset="0"/>
                </a:rPr>
                <a:t>axis</a:t>
              </a:r>
            </a:p>
          </p:txBody>
        </p:sp>
        <p:sp>
          <p:nvSpPr>
            <p:cNvPr id="12" name="文本框 21"/>
            <p:cNvSpPr txBox="1"/>
            <p:nvPr>
              <p:custDataLst>
                <p:tags r:id="rId15"/>
              </p:custDataLst>
            </p:nvPr>
          </p:nvSpPr>
          <p:spPr>
            <a:xfrm rot="20799727">
              <a:off x="2429510" y="2334260"/>
              <a:ext cx="3124835" cy="492760"/>
            </a:xfrm>
            <a:prstGeom prst="rect">
              <a:avLst/>
            </a:prstGeom>
            <a:noFill/>
          </p:spPr>
          <p:txBody>
            <a:bodyPr wrap="square" rtlCol="0"/>
            <a:lstStyle/>
            <a:p>
              <a:pPr>
                <a:lnSpc>
                  <a:spcPct val="120000"/>
                </a:lnSpc>
              </a:pPr>
              <a:r>
                <a:rPr lang="zh-CN" altLang="en-US" sz="1200" b="1" spc="300" dirty="0">
                  <a:solidFill>
                    <a:srgbClr val="FFFFFF"/>
                  </a:solidFill>
                  <a:latin typeface="Calibri" panose="020F0502020204030204" pitchFamily="34" charset="0"/>
                  <a:ea typeface="微软雅黑" panose="020B0503020204020204" charset="-122"/>
                  <a:cs typeface="Arial" panose="020B0604020202020204" pitchFamily="34" charset="0"/>
                </a:rPr>
                <a:t>Disinfecting all vehicles at least </a:t>
              </a:r>
              <a:r>
                <a:rPr lang="en-US" altLang="zh-CN" sz="1200" b="1" spc="300" dirty="0">
                  <a:solidFill>
                    <a:srgbClr val="FFFFFF"/>
                  </a:solidFill>
                  <a:latin typeface="Calibri" panose="020F0502020204030204" pitchFamily="34" charset="0"/>
                  <a:ea typeface="微软雅黑" panose="020B0503020204020204" charset="-122"/>
                  <a:cs typeface="Arial" panose="020B0604020202020204" pitchFamily="34" charset="0"/>
                </a:rPr>
                <a:t>3</a:t>
              </a:r>
              <a:r>
                <a:rPr lang="zh-CN" altLang="en-US" sz="1200" b="1" spc="300" dirty="0">
                  <a:solidFill>
                    <a:srgbClr val="FFFFFF"/>
                  </a:solidFill>
                  <a:latin typeface="Calibri" panose="020F0502020204030204" pitchFamily="34" charset="0"/>
                  <a:ea typeface="微软雅黑" panose="020B0503020204020204" charset="-122"/>
                  <a:cs typeface="Arial" panose="020B0604020202020204" pitchFamily="34" charset="0"/>
                </a:rPr>
                <a:t> times </a:t>
              </a:r>
              <a:r>
                <a:rPr lang="en-US" altLang="zh-CN" sz="1200" b="1" spc="300" dirty="0">
                  <a:solidFill>
                    <a:srgbClr val="FFFFFF"/>
                  </a:solidFill>
                  <a:latin typeface="Calibri" panose="020F0502020204030204" pitchFamily="34" charset="0"/>
                  <a:ea typeface="微软雅黑" panose="020B0503020204020204" charset="-122"/>
                  <a:cs typeface="Arial" panose="020B0604020202020204" pitchFamily="34" charset="0"/>
                </a:rPr>
                <a:t>everyday</a:t>
              </a:r>
            </a:p>
          </p:txBody>
        </p:sp>
        <p:sp>
          <p:nvSpPr>
            <p:cNvPr id="13" name="文本框 33"/>
            <p:cNvSpPr txBox="1"/>
            <p:nvPr>
              <p:custDataLst>
                <p:tags r:id="rId16"/>
              </p:custDataLst>
            </p:nvPr>
          </p:nvSpPr>
          <p:spPr>
            <a:xfrm>
              <a:off x="2700655" y="3371215"/>
              <a:ext cx="2868295" cy="328295"/>
            </a:xfrm>
            <a:prstGeom prst="rect">
              <a:avLst/>
            </a:prstGeom>
            <a:noFill/>
          </p:spPr>
          <p:txBody>
            <a:bodyPr wrap="square" rtlCol="0"/>
            <a:lstStyle/>
            <a:p>
              <a:pPr>
                <a:lnSpc>
                  <a:spcPct val="120000"/>
                </a:lnSpc>
              </a:pPr>
              <a:r>
                <a:rPr lang="zh-CN" altLang="en-US" sz="1200" b="1" spc="300" dirty="0">
                  <a:solidFill>
                    <a:srgbClr val="FFFFFF"/>
                  </a:solidFill>
                  <a:latin typeface="Calibri" panose="020F0502020204030204" pitchFamily="34" charset="0"/>
                  <a:ea typeface="微软雅黑" panose="020B0503020204020204" charset="-122"/>
                  <a:cs typeface="Arial" panose="020B0604020202020204" pitchFamily="34" charset="0"/>
                </a:rPr>
                <a:t>All drivers are asked to register via a QR code</a:t>
              </a:r>
            </a:p>
          </p:txBody>
        </p:sp>
        <p:sp>
          <p:nvSpPr>
            <p:cNvPr id="14" name="文本框 34"/>
            <p:cNvSpPr txBox="1"/>
            <p:nvPr>
              <p:custDataLst>
                <p:tags r:id="rId17"/>
              </p:custDataLst>
            </p:nvPr>
          </p:nvSpPr>
          <p:spPr>
            <a:xfrm rot="525667">
              <a:off x="2337435" y="4287520"/>
              <a:ext cx="2552700" cy="360045"/>
            </a:xfrm>
            <a:prstGeom prst="rect">
              <a:avLst/>
            </a:prstGeom>
            <a:noFill/>
          </p:spPr>
          <p:txBody>
            <a:bodyPr wrap="square" rtlCol="0"/>
            <a:lstStyle/>
            <a:p>
              <a:pPr>
                <a:lnSpc>
                  <a:spcPct val="120000"/>
                </a:lnSpc>
              </a:pPr>
              <a:r>
                <a:rPr lang="zh-CN" altLang="en-US" sz="1200" b="1" spc="300" dirty="0">
                  <a:solidFill>
                    <a:srgbClr val="FFFFFF"/>
                  </a:solidFill>
                  <a:latin typeface="Calibri" panose="020F0502020204030204" pitchFamily="34" charset="0"/>
                  <a:ea typeface="微软雅黑" panose="020B0503020204020204" charset="-122"/>
                  <a:cs typeface="Arial" panose="020B0604020202020204" pitchFamily="34" charset="0"/>
                </a:rPr>
                <a:t>A 14-day mandatory quarantine</a:t>
              </a:r>
            </a:p>
          </p:txBody>
        </p:sp>
        <p:sp>
          <p:nvSpPr>
            <p:cNvPr id="15" name="波形 10"/>
            <p:cNvSpPr/>
            <p:nvPr/>
          </p:nvSpPr>
          <p:spPr>
            <a:xfrm>
              <a:off x="302895" y="5334635"/>
              <a:ext cx="4448810" cy="1033780"/>
            </a:xfrm>
            <a:prstGeom prst="wave">
              <a:avLst/>
            </a:prstGeom>
            <a:ln>
              <a:solidFill>
                <a:srgbClr val="FCB1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latin typeface="Arial" panose="020B0604020202020204" pitchFamily="34" charset="0"/>
                  <a:cs typeface="Arial" panose="020B0604020202020204" pitchFamily="34" charset="0"/>
                </a:rPr>
                <a:t> </a:t>
              </a:r>
              <a:r>
                <a:rPr lang="en-US" altLang="zh-CN" sz="2000" b="1" dirty="0">
                  <a:latin typeface="Calibri" panose="020F0502020204030204" pitchFamily="34" charset="0"/>
                  <a:cs typeface="Arial" panose="020B0604020202020204" pitchFamily="34" charset="0"/>
                </a:rPr>
                <a:t>Stringent Measures at All Taxi Depots </a:t>
              </a:r>
              <a:endParaRPr lang="en-US" altLang="zh-CN" b="1" dirty="0">
                <a:latin typeface="Calibri" panose="020F0502020204030204" pitchFamily="34" charset="0"/>
                <a:cs typeface="Arial" panose="020B0604020202020204" pitchFamily="34" charset="0"/>
              </a:endParaRPr>
            </a:p>
          </p:txBody>
        </p:sp>
      </p:grpSp>
      <p:pic>
        <p:nvPicPr>
          <p:cNvPr id="16" name="图片 1073742851" descr="图片3"/>
          <p:cNvPicPr>
            <a:picLocks noChangeAspect="1"/>
          </p:cNvPicPr>
          <p:nvPr>
            <p:custDataLst>
              <p:tags r:id="rId1"/>
            </p:custDataLst>
          </p:nvPr>
        </p:nvPicPr>
        <p:blipFill>
          <a:blip r:embed="rId20"/>
          <a:srcRect t="29780" b="29780"/>
          <a:stretch>
            <a:fillRect/>
          </a:stretch>
        </p:blipFill>
        <p:spPr>
          <a:xfrm>
            <a:off x="7321327" y="1509681"/>
            <a:ext cx="2944040" cy="832743"/>
          </a:xfrm>
          <a:prstGeom prst="rect">
            <a:avLst/>
          </a:prstGeom>
          <a:noFill/>
          <a:ln w="9525">
            <a:noFill/>
          </a:ln>
        </p:spPr>
      </p:pic>
      <p:pic>
        <p:nvPicPr>
          <p:cNvPr id="17" name="图片 61" descr="微信图片_20200227165117"/>
          <p:cNvPicPr>
            <a:picLocks noChangeAspect="1"/>
          </p:cNvPicPr>
          <p:nvPr>
            <p:custDataLst>
              <p:tags r:id="rId2"/>
            </p:custDataLst>
          </p:nvPr>
        </p:nvPicPr>
        <p:blipFill>
          <a:blip r:embed="rId21"/>
          <a:srcRect t="17615" b="17615"/>
          <a:stretch>
            <a:fillRect/>
          </a:stretch>
        </p:blipFill>
        <p:spPr>
          <a:xfrm>
            <a:off x="7297150" y="2432158"/>
            <a:ext cx="2968217" cy="1707488"/>
          </a:xfrm>
          <a:prstGeom prst="rect">
            <a:avLst/>
          </a:prstGeom>
          <a:noFill/>
          <a:ln w="9525">
            <a:noFill/>
          </a:ln>
        </p:spPr>
      </p:pic>
      <p:pic>
        <p:nvPicPr>
          <p:cNvPr id="18" name="图片 60" descr="ab43fc20bed8ea8cece6e89e287823a"/>
          <p:cNvPicPr>
            <a:picLocks noChangeAspect="1"/>
          </p:cNvPicPr>
          <p:nvPr>
            <p:custDataLst>
              <p:tags r:id="rId3"/>
            </p:custDataLst>
          </p:nvPr>
        </p:nvPicPr>
        <p:blipFill>
          <a:blip r:embed="rId22"/>
          <a:srcRect t="17618" b="17618"/>
          <a:stretch>
            <a:fillRect/>
          </a:stretch>
        </p:blipFill>
        <p:spPr>
          <a:xfrm>
            <a:off x="8245015" y="4262198"/>
            <a:ext cx="2023100" cy="1163803"/>
          </a:xfrm>
          <a:prstGeom prst="rect">
            <a:avLst/>
          </a:prstGeom>
          <a:noFill/>
          <a:ln w="9525">
            <a:noFill/>
          </a:ln>
        </p:spPr>
      </p:pic>
      <p:pic>
        <p:nvPicPr>
          <p:cNvPr id="19" name="图片 18" descr="gfgfg"/>
          <p:cNvPicPr>
            <a:picLocks noChangeAspect="1"/>
          </p:cNvPicPr>
          <p:nvPr>
            <p:custDataLst>
              <p:tags r:id="rId4"/>
            </p:custDataLst>
          </p:nvPr>
        </p:nvPicPr>
        <p:blipFill>
          <a:blip r:embed="rId23"/>
          <a:srcRect l="5154" r="5154"/>
          <a:stretch>
            <a:fillRect/>
          </a:stretch>
        </p:blipFill>
        <p:spPr>
          <a:xfrm>
            <a:off x="6782828" y="4277628"/>
            <a:ext cx="1325981" cy="1163803"/>
          </a:xfrm>
          <a:prstGeom prst="rect">
            <a:avLst/>
          </a:prstGeom>
          <a:noFill/>
          <a:ln w="9525">
            <a:noFill/>
          </a:ln>
        </p:spPr>
      </p:pic>
      <p:pic>
        <p:nvPicPr>
          <p:cNvPr id="20" name="图片 20" descr="微信图片_20200227191330"/>
          <p:cNvPicPr>
            <a:picLocks noChangeAspect="1"/>
          </p:cNvPicPr>
          <p:nvPr>
            <p:custDataLst>
              <p:tags r:id="rId5"/>
            </p:custDataLst>
          </p:nvPr>
        </p:nvPicPr>
        <p:blipFill>
          <a:blip r:embed="rId24"/>
          <a:srcRect l="4838" r="4838"/>
          <a:stretch>
            <a:fillRect/>
          </a:stretch>
        </p:blipFill>
        <p:spPr>
          <a:xfrm>
            <a:off x="8016152" y="5598054"/>
            <a:ext cx="1325981" cy="1163803"/>
          </a:xfrm>
          <a:prstGeom prst="rect">
            <a:avLst/>
          </a:prstGeom>
          <a:noFill/>
          <a:ln w="9525">
            <a:noFill/>
          </a:ln>
        </p:spPr>
      </p:pic>
      <p:pic>
        <p:nvPicPr>
          <p:cNvPr id="21" name="图片 58" descr="微信图片_20200227191448"/>
          <p:cNvPicPr>
            <a:picLocks noChangeAspect="1"/>
          </p:cNvPicPr>
          <p:nvPr>
            <p:custDataLst>
              <p:tags r:id="rId6"/>
            </p:custDataLst>
          </p:nvPr>
        </p:nvPicPr>
        <p:blipFill>
          <a:blip r:embed="rId25"/>
          <a:srcRect t="609" b="609"/>
          <a:stretch>
            <a:fillRect/>
          </a:stretch>
        </p:blipFill>
        <p:spPr>
          <a:xfrm>
            <a:off x="6550115" y="5584565"/>
            <a:ext cx="1325981" cy="1163803"/>
          </a:xfrm>
          <a:prstGeom prst="rect">
            <a:avLst/>
          </a:prstGeom>
          <a:noFill/>
          <a:ln w="9525">
            <a:noFill/>
          </a:ln>
        </p:spPr>
      </p:pic>
      <p:pic>
        <p:nvPicPr>
          <p:cNvPr id="25" name="图片 24"/>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20</a:t>
            </a:fld>
            <a:endParaRPr lang="zh-CN" altLang="en-US"/>
          </a:p>
        </p:txBody>
      </p:sp>
    </p:spTree>
    <p:extLst>
      <p:ext uri="{BB962C8B-B14F-4D97-AF65-F5344CB8AC3E}">
        <p14:creationId xmlns:p14="http://schemas.microsoft.com/office/powerpoint/2010/main" val="2379885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6" descr="图片6"/>
          <p:cNvPicPr>
            <a:picLocks noChangeAspect="1"/>
          </p:cNvPicPr>
          <p:nvPr/>
        </p:nvPicPr>
        <p:blipFill>
          <a:blip r:embed="rId20"/>
          <a:stretch>
            <a:fillRect/>
          </a:stretch>
        </p:blipFill>
        <p:spPr>
          <a:xfrm>
            <a:off x="7142136" y="1591338"/>
            <a:ext cx="2535011" cy="2066607"/>
          </a:xfrm>
          <a:prstGeom prst="rect">
            <a:avLst/>
          </a:prstGeom>
          <a:noFill/>
          <a:ln w="9525">
            <a:noFill/>
          </a:ln>
        </p:spPr>
      </p:pic>
      <p:sp>
        <p:nvSpPr>
          <p:cNvPr id="2" name="Title 1"/>
          <p:cNvSpPr>
            <a:spLocks noGrp="1"/>
          </p:cNvSpPr>
          <p:nvPr>
            <p:ph type="title" idx="4294967295"/>
          </p:nvPr>
        </p:nvSpPr>
        <p:spPr>
          <a:xfrm>
            <a:off x="1219200" y="339725"/>
            <a:ext cx="10972800" cy="638175"/>
          </a:xfrm>
        </p:spPr>
        <p:txBody>
          <a:bodyPr>
            <a:normAutofit fontScale="90000"/>
          </a:bodyPr>
          <a:lstStyle/>
          <a:p>
            <a:r>
              <a:rPr lang="en-US" altLang="zh-CN" b="1" dirty="0">
                <a:solidFill>
                  <a:schemeClr val="accent1">
                    <a:lumMod val="50000"/>
                  </a:schemeClr>
                </a:solidFill>
              </a:rPr>
              <a:t>Taxi Services</a:t>
            </a:r>
            <a:endParaRPr lang="en-US" b="1" dirty="0">
              <a:solidFill>
                <a:schemeClr val="accent1">
                  <a:lumMod val="50000"/>
                </a:schemeClr>
              </a:solidFill>
            </a:endParaRPr>
          </a:p>
        </p:txBody>
      </p:sp>
      <p:grpSp>
        <p:nvGrpSpPr>
          <p:cNvPr id="26" name="组合 25"/>
          <p:cNvGrpSpPr/>
          <p:nvPr/>
        </p:nvGrpSpPr>
        <p:grpSpPr>
          <a:xfrm>
            <a:off x="4900523" y="2864674"/>
            <a:ext cx="2657912" cy="2574159"/>
            <a:chOff x="4386044" y="2267195"/>
            <a:chExt cx="3425825" cy="3317875"/>
          </a:xfrm>
        </p:grpSpPr>
        <p:sp>
          <p:nvSpPr>
            <p:cNvPr id="6" name="Freeform 5"/>
            <p:cNvSpPr/>
            <p:nvPr>
              <p:custDataLst>
                <p:tags r:id="rId4"/>
              </p:custDataLst>
            </p:nvPr>
          </p:nvSpPr>
          <p:spPr bwMode="auto">
            <a:xfrm>
              <a:off x="4751169" y="2525958"/>
              <a:ext cx="1562100" cy="1804987"/>
            </a:xfrm>
            <a:custGeom>
              <a:avLst/>
              <a:gdLst>
                <a:gd name="T0" fmla="*/ 0 w 789"/>
                <a:gd name="T1" fmla="*/ 2147483646 h 912"/>
                <a:gd name="T2" fmla="*/ 2147483646 w 789"/>
                <a:gd name="T3" fmla="*/ 0 h 912"/>
                <a:gd name="T4" fmla="*/ 2147483646 w 789"/>
                <a:gd name="T5" fmla="*/ 2147483646 h 912"/>
                <a:gd name="T6" fmla="*/ 2147483646 w 789"/>
                <a:gd name="T7" fmla="*/ 2147483646 h 912"/>
                <a:gd name="T8" fmla="*/ 2147483646 w 789"/>
                <a:gd name="T9" fmla="*/ 2147483646 h 912"/>
                <a:gd name="T10" fmla="*/ 0 w 789"/>
                <a:gd name="T11" fmla="*/ 2147483646 h 912"/>
                <a:gd name="T12" fmla="*/ 0 w 789"/>
                <a:gd name="T13" fmla="*/ 2147483646 h 9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9" h="912">
                  <a:moveTo>
                    <a:pt x="0" y="227"/>
                  </a:moveTo>
                  <a:lnTo>
                    <a:pt x="396" y="0"/>
                  </a:lnTo>
                  <a:lnTo>
                    <a:pt x="789" y="227"/>
                  </a:lnTo>
                  <a:lnTo>
                    <a:pt x="789" y="682"/>
                  </a:lnTo>
                  <a:lnTo>
                    <a:pt x="396" y="912"/>
                  </a:lnTo>
                  <a:lnTo>
                    <a:pt x="0" y="682"/>
                  </a:lnTo>
                  <a:lnTo>
                    <a:pt x="0" y="227"/>
                  </a:lnTo>
                  <a:close/>
                </a:path>
              </a:pathLst>
            </a:custGeom>
            <a:solidFill>
              <a:srgbClr val="DF6532"/>
            </a:solidFill>
            <a:ln>
              <a:noFill/>
            </a:ln>
          </p:spPr>
          <p:txBody>
            <a:bodyPr anchor="ctr" anchorCtr="0">
              <a:normAutofit/>
            </a:bodyPr>
            <a:lstStyle/>
            <a:p>
              <a:endParaRPr lang="zh-CN" altLang="en-US"/>
            </a:p>
          </p:txBody>
        </p:sp>
        <p:sp>
          <p:nvSpPr>
            <p:cNvPr id="7" name="Freeform 6"/>
            <p:cNvSpPr/>
            <p:nvPr>
              <p:custDataLst>
                <p:tags r:id="rId5"/>
              </p:custDataLst>
            </p:nvPr>
          </p:nvSpPr>
          <p:spPr bwMode="auto">
            <a:xfrm>
              <a:off x="6408519" y="2935533"/>
              <a:ext cx="1403350" cy="1616075"/>
            </a:xfrm>
            <a:custGeom>
              <a:avLst/>
              <a:gdLst>
                <a:gd name="T0" fmla="*/ 0 w 709"/>
                <a:gd name="T1" fmla="*/ 2147483646 h 816"/>
                <a:gd name="T2" fmla="*/ 2147483646 w 709"/>
                <a:gd name="T3" fmla="*/ 0 h 816"/>
                <a:gd name="T4" fmla="*/ 2147483646 w 709"/>
                <a:gd name="T5" fmla="*/ 2147483646 h 816"/>
                <a:gd name="T6" fmla="*/ 2147483646 w 709"/>
                <a:gd name="T7" fmla="*/ 2147483646 h 816"/>
                <a:gd name="T8" fmla="*/ 2147483646 w 709"/>
                <a:gd name="T9" fmla="*/ 2147483646 h 816"/>
                <a:gd name="T10" fmla="*/ 0 w 709"/>
                <a:gd name="T11" fmla="*/ 2147483646 h 816"/>
                <a:gd name="T12" fmla="*/ 0 w 709"/>
                <a:gd name="T13" fmla="*/ 2147483646 h 8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9" h="816">
                  <a:moveTo>
                    <a:pt x="0" y="205"/>
                  </a:moveTo>
                  <a:lnTo>
                    <a:pt x="354" y="0"/>
                  </a:lnTo>
                  <a:lnTo>
                    <a:pt x="709" y="205"/>
                  </a:lnTo>
                  <a:lnTo>
                    <a:pt x="709" y="614"/>
                  </a:lnTo>
                  <a:lnTo>
                    <a:pt x="354" y="816"/>
                  </a:lnTo>
                  <a:lnTo>
                    <a:pt x="0" y="614"/>
                  </a:lnTo>
                  <a:lnTo>
                    <a:pt x="0" y="205"/>
                  </a:lnTo>
                  <a:close/>
                </a:path>
              </a:pathLst>
            </a:custGeom>
            <a:solidFill>
              <a:srgbClr val="FFB14A"/>
            </a:solidFill>
            <a:ln>
              <a:noFill/>
            </a:ln>
          </p:spPr>
          <p:txBody>
            <a:bodyPr anchor="ctr" anchorCtr="0">
              <a:normAutofit/>
            </a:bodyPr>
            <a:lstStyle/>
            <a:p>
              <a:endParaRPr lang="zh-CN" altLang="en-US"/>
            </a:p>
          </p:txBody>
        </p:sp>
        <p:sp>
          <p:nvSpPr>
            <p:cNvPr id="8" name="Freeform 10"/>
            <p:cNvSpPr/>
            <p:nvPr>
              <p:custDataLst>
                <p:tags r:id="rId6"/>
              </p:custDataLst>
            </p:nvPr>
          </p:nvSpPr>
          <p:spPr bwMode="auto">
            <a:xfrm>
              <a:off x="4386044" y="4094408"/>
              <a:ext cx="1079500" cy="1244600"/>
            </a:xfrm>
            <a:custGeom>
              <a:avLst/>
              <a:gdLst>
                <a:gd name="T0" fmla="*/ 0 w 545"/>
                <a:gd name="T1" fmla="*/ 2147483646 h 629"/>
                <a:gd name="T2" fmla="*/ 2147483646 w 545"/>
                <a:gd name="T3" fmla="*/ 0 h 629"/>
                <a:gd name="T4" fmla="*/ 2147483646 w 545"/>
                <a:gd name="T5" fmla="*/ 2147483646 h 629"/>
                <a:gd name="T6" fmla="*/ 2147483646 w 545"/>
                <a:gd name="T7" fmla="*/ 2147483646 h 629"/>
                <a:gd name="T8" fmla="*/ 2147483646 w 545"/>
                <a:gd name="T9" fmla="*/ 2147483646 h 629"/>
                <a:gd name="T10" fmla="*/ 0 w 545"/>
                <a:gd name="T11" fmla="*/ 2147483646 h 629"/>
                <a:gd name="T12" fmla="*/ 0 w 545"/>
                <a:gd name="T13" fmla="*/ 2147483646 h 6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5" h="629">
                  <a:moveTo>
                    <a:pt x="0" y="157"/>
                  </a:moveTo>
                  <a:lnTo>
                    <a:pt x="274" y="0"/>
                  </a:lnTo>
                  <a:lnTo>
                    <a:pt x="545" y="157"/>
                  </a:lnTo>
                  <a:lnTo>
                    <a:pt x="545" y="472"/>
                  </a:lnTo>
                  <a:lnTo>
                    <a:pt x="274" y="629"/>
                  </a:lnTo>
                  <a:lnTo>
                    <a:pt x="0" y="472"/>
                  </a:lnTo>
                  <a:lnTo>
                    <a:pt x="0" y="157"/>
                  </a:lnTo>
                  <a:close/>
                </a:path>
              </a:pathLst>
            </a:custGeom>
            <a:solidFill>
              <a:srgbClr val="FFB14A"/>
            </a:solidFill>
            <a:ln>
              <a:noFill/>
            </a:ln>
          </p:spPr>
          <p:txBody>
            <a:bodyPr anchor="ctr" anchorCtr="0">
              <a:normAutofit/>
            </a:bodyPr>
            <a:lstStyle/>
            <a:p>
              <a:endParaRPr lang="zh-CN" altLang="en-US"/>
            </a:p>
          </p:txBody>
        </p:sp>
        <p:sp>
          <p:nvSpPr>
            <p:cNvPr id="9" name="Freeform 12"/>
            <p:cNvSpPr/>
            <p:nvPr>
              <p:custDataLst>
                <p:tags r:id="rId7"/>
              </p:custDataLst>
            </p:nvPr>
          </p:nvSpPr>
          <p:spPr bwMode="auto">
            <a:xfrm>
              <a:off x="5019696" y="4630983"/>
              <a:ext cx="25700" cy="254000"/>
            </a:xfrm>
            <a:custGeom>
              <a:avLst/>
              <a:gdLst>
                <a:gd name="T0" fmla="*/ 539 w 7"/>
                <a:gd name="T1" fmla="*/ 0 h 67"/>
                <a:gd name="T2" fmla="*/ 0 w 7"/>
                <a:gd name="T3" fmla="*/ 529 h 67"/>
                <a:gd name="T4" fmla="*/ 0 w 7"/>
                <a:gd name="T5" fmla="*/ 11121 h 67"/>
                <a:gd name="T6" fmla="*/ 539 w 7"/>
                <a:gd name="T7" fmla="*/ 11910 h 67"/>
                <a:gd name="T8" fmla="*/ 1001 w 7"/>
                <a:gd name="T9" fmla="*/ 11121 h 67"/>
                <a:gd name="T10" fmla="*/ 1001 w 7"/>
                <a:gd name="T11" fmla="*/ 529 h 67"/>
                <a:gd name="T12" fmla="*/ 539 w 7"/>
                <a:gd name="T13" fmla="*/ 0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67">
                  <a:moveTo>
                    <a:pt x="4" y="0"/>
                  </a:moveTo>
                  <a:cubicBezTo>
                    <a:pt x="2" y="0"/>
                    <a:pt x="0" y="1"/>
                    <a:pt x="0" y="3"/>
                  </a:cubicBezTo>
                  <a:cubicBezTo>
                    <a:pt x="0" y="63"/>
                    <a:pt x="0" y="63"/>
                    <a:pt x="0" y="63"/>
                  </a:cubicBezTo>
                  <a:cubicBezTo>
                    <a:pt x="0" y="65"/>
                    <a:pt x="2" y="67"/>
                    <a:pt x="4" y="67"/>
                  </a:cubicBezTo>
                  <a:cubicBezTo>
                    <a:pt x="6" y="67"/>
                    <a:pt x="7" y="65"/>
                    <a:pt x="7" y="63"/>
                  </a:cubicBezTo>
                  <a:cubicBezTo>
                    <a:pt x="7" y="3"/>
                    <a:pt x="7" y="3"/>
                    <a:pt x="7" y="3"/>
                  </a:cubicBezTo>
                  <a:cubicBezTo>
                    <a:pt x="7" y="1"/>
                    <a:pt x="6" y="0"/>
                    <a:pt x="4" y="0"/>
                  </a:cubicBezTo>
                  <a:close/>
                </a:path>
              </a:pathLst>
            </a:custGeom>
            <a:solidFill>
              <a:srgbClr val="FFFFFF"/>
            </a:solidFill>
            <a:ln>
              <a:noFill/>
            </a:ln>
          </p:spPr>
          <p:txBody>
            <a:bodyPr anchor="ctr" anchorCtr="0">
              <a:normAutofit fontScale="40000" lnSpcReduction="20000"/>
            </a:bodyPr>
            <a:lstStyle/>
            <a:p>
              <a:endParaRPr lang="zh-CN" altLang="en-US"/>
            </a:p>
          </p:txBody>
        </p:sp>
        <p:sp>
          <p:nvSpPr>
            <p:cNvPr id="10" name="Freeform 13"/>
            <p:cNvSpPr/>
            <p:nvPr>
              <p:custDataLst>
                <p:tags r:id="rId8"/>
              </p:custDataLst>
            </p:nvPr>
          </p:nvSpPr>
          <p:spPr bwMode="auto">
            <a:xfrm>
              <a:off x="5057256" y="4672655"/>
              <a:ext cx="25700" cy="212328"/>
            </a:xfrm>
            <a:custGeom>
              <a:avLst/>
              <a:gdLst>
                <a:gd name="T0" fmla="*/ 442 w 7"/>
                <a:gd name="T1" fmla="*/ 0 h 56"/>
                <a:gd name="T2" fmla="*/ 0 w 7"/>
                <a:gd name="T3" fmla="*/ 734 h 56"/>
                <a:gd name="T4" fmla="*/ 0 w 7"/>
                <a:gd name="T5" fmla="*/ 9192 h 56"/>
                <a:gd name="T6" fmla="*/ 442 w 7"/>
                <a:gd name="T7" fmla="*/ 9926 h 56"/>
                <a:gd name="T8" fmla="*/ 1001 w 7"/>
                <a:gd name="T9" fmla="*/ 9192 h 56"/>
                <a:gd name="T10" fmla="*/ 1001 w 7"/>
                <a:gd name="T11" fmla="*/ 734 h 56"/>
                <a:gd name="T12" fmla="*/ 442 w 7"/>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56">
                  <a:moveTo>
                    <a:pt x="3" y="0"/>
                  </a:moveTo>
                  <a:cubicBezTo>
                    <a:pt x="1" y="0"/>
                    <a:pt x="0" y="2"/>
                    <a:pt x="0" y="4"/>
                  </a:cubicBezTo>
                  <a:cubicBezTo>
                    <a:pt x="0" y="52"/>
                    <a:pt x="0" y="52"/>
                    <a:pt x="0" y="52"/>
                  </a:cubicBezTo>
                  <a:cubicBezTo>
                    <a:pt x="0" y="54"/>
                    <a:pt x="1" y="56"/>
                    <a:pt x="3" y="56"/>
                  </a:cubicBezTo>
                  <a:cubicBezTo>
                    <a:pt x="5" y="56"/>
                    <a:pt x="7" y="54"/>
                    <a:pt x="7" y="52"/>
                  </a:cubicBezTo>
                  <a:cubicBezTo>
                    <a:pt x="7" y="4"/>
                    <a:pt x="7" y="4"/>
                    <a:pt x="7" y="4"/>
                  </a:cubicBezTo>
                  <a:cubicBezTo>
                    <a:pt x="7" y="2"/>
                    <a:pt x="5" y="0"/>
                    <a:pt x="3" y="0"/>
                  </a:cubicBezTo>
                  <a:close/>
                </a:path>
              </a:pathLst>
            </a:custGeom>
            <a:solidFill>
              <a:srgbClr val="FFFFFF"/>
            </a:solidFill>
            <a:ln>
              <a:noFill/>
            </a:ln>
          </p:spPr>
          <p:txBody>
            <a:bodyPr anchor="ctr" anchorCtr="0">
              <a:normAutofit fontScale="25000" lnSpcReduction="20000"/>
            </a:bodyPr>
            <a:lstStyle/>
            <a:p>
              <a:endParaRPr lang="zh-CN" altLang="en-US"/>
            </a:p>
          </p:txBody>
        </p:sp>
        <p:sp>
          <p:nvSpPr>
            <p:cNvPr id="11" name="Freeform 14"/>
            <p:cNvSpPr/>
            <p:nvPr>
              <p:custDataLst>
                <p:tags r:id="rId9"/>
              </p:custDataLst>
            </p:nvPr>
          </p:nvSpPr>
          <p:spPr bwMode="auto">
            <a:xfrm>
              <a:off x="4829914" y="4646858"/>
              <a:ext cx="112683" cy="29766"/>
            </a:xfrm>
            <a:custGeom>
              <a:avLst/>
              <a:gdLst>
                <a:gd name="T0" fmla="*/ 4564 w 30"/>
                <a:gd name="T1" fmla="*/ 0 h 8"/>
                <a:gd name="T2" fmla="*/ 722 w 30"/>
                <a:gd name="T3" fmla="*/ 0 h 8"/>
                <a:gd name="T4" fmla="*/ 0 w 30"/>
                <a:gd name="T5" fmla="*/ 654 h 8"/>
                <a:gd name="T6" fmla="*/ 722 w 30"/>
                <a:gd name="T7" fmla="*/ 1226 h 8"/>
                <a:gd name="T8" fmla="*/ 4564 w 30"/>
                <a:gd name="T9" fmla="*/ 1226 h 8"/>
                <a:gd name="T10" fmla="*/ 5083 w 30"/>
                <a:gd name="T11" fmla="*/ 654 h 8"/>
                <a:gd name="T12" fmla="*/ 4564 w 30"/>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8">
                  <a:moveTo>
                    <a:pt x="27" y="0"/>
                  </a:moveTo>
                  <a:cubicBezTo>
                    <a:pt x="4" y="0"/>
                    <a:pt x="4" y="0"/>
                    <a:pt x="4" y="0"/>
                  </a:cubicBezTo>
                  <a:cubicBezTo>
                    <a:pt x="2" y="0"/>
                    <a:pt x="0" y="2"/>
                    <a:pt x="0" y="4"/>
                  </a:cubicBezTo>
                  <a:cubicBezTo>
                    <a:pt x="0" y="6"/>
                    <a:pt x="2" y="8"/>
                    <a:pt x="4" y="8"/>
                  </a:cubicBezTo>
                  <a:cubicBezTo>
                    <a:pt x="27" y="8"/>
                    <a:pt x="27" y="8"/>
                    <a:pt x="27" y="8"/>
                  </a:cubicBezTo>
                  <a:cubicBezTo>
                    <a:pt x="29" y="8"/>
                    <a:pt x="30" y="6"/>
                    <a:pt x="30" y="4"/>
                  </a:cubicBezTo>
                  <a:cubicBezTo>
                    <a:pt x="30" y="2"/>
                    <a:pt x="29" y="0"/>
                    <a:pt x="27" y="0"/>
                  </a:cubicBezTo>
                  <a:close/>
                </a:path>
              </a:pathLst>
            </a:custGeom>
            <a:solidFill>
              <a:srgbClr val="FFFFFF"/>
            </a:solidFill>
            <a:ln>
              <a:noFill/>
            </a:ln>
          </p:spPr>
          <p:txBody>
            <a:bodyPr anchor="ctr" anchorCtr="0">
              <a:normAutofit fontScale="25000" lnSpcReduction="20000"/>
            </a:bodyPr>
            <a:lstStyle/>
            <a:p>
              <a:endParaRPr lang="zh-CN" altLang="en-US"/>
            </a:p>
          </p:txBody>
        </p:sp>
        <p:sp>
          <p:nvSpPr>
            <p:cNvPr id="12" name="Freeform 15"/>
            <p:cNvSpPr/>
            <p:nvPr>
              <p:custDataLst>
                <p:tags r:id="rId10"/>
              </p:custDataLst>
            </p:nvPr>
          </p:nvSpPr>
          <p:spPr bwMode="auto">
            <a:xfrm>
              <a:off x="4829914" y="4704405"/>
              <a:ext cx="112683" cy="25797"/>
            </a:xfrm>
            <a:custGeom>
              <a:avLst/>
              <a:gdLst>
                <a:gd name="T0" fmla="*/ 4564 w 30"/>
                <a:gd name="T1" fmla="*/ 0 h 7"/>
                <a:gd name="T2" fmla="*/ 722 w 30"/>
                <a:gd name="T3" fmla="*/ 0 h 7"/>
                <a:gd name="T4" fmla="*/ 0 w 30"/>
                <a:gd name="T5" fmla="*/ 539 h 7"/>
                <a:gd name="T6" fmla="*/ 722 w 30"/>
                <a:gd name="T7" fmla="*/ 1001 h 7"/>
                <a:gd name="T8" fmla="*/ 4564 w 30"/>
                <a:gd name="T9" fmla="*/ 1001 h 7"/>
                <a:gd name="T10" fmla="*/ 5083 w 30"/>
                <a:gd name="T11" fmla="*/ 539 h 7"/>
                <a:gd name="T12" fmla="*/ 4564 w 30"/>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
                  <a:moveTo>
                    <a:pt x="27" y="0"/>
                  </a:moveTo>
                  <a:cubicBezTo>
                    <a:pt x="4" y="0"/>
                    <a:pt x="4" y="0"/>
                    <a:pt x="4" y="0"/>
                  </a:cubicBezTo>
                  <a:cubicBezTo>
                    <a:pt x="2" y="0"/>
                    <a:pt x="0" y="2"/>
                    <a:pt x="0" y="4"/>
                  </a:cubicBezTo>
                  <a:cubicBezTo>
                    <a:pt x="0" y="6"/>
                    <a:pt x="2" y="7"/>
                    <a:pt x="4" y="7"/>
                  </a:cubicBezTo>
                  <a:cubicBezTo>
                    <a:pt x="27" y="7"/>
                    <a:pt x="27" y="7"/>
                    <a:pt x="27" y="7"/>
                  </a:cubicBezTo>
                  <a:cubicBezTo>
                    <a:pt x="29" y="7"/>
                    <a:pt x="30" y="6"/>
                    <a:pt x="30" y="4"/>
                  </a:cubicBezTo>
                  <a:cubicBezTo>
                    <a:pt x="30" y="2"/>
                    <a:pt x="29" y="0"/>
                    <a:pt x="27" y="0"/>
                  </a:cubicBezTo>
                  <a:close/>
                </a:path>
              </a:pathLst>
            </a:custGeom>
            <a:solidFill>
              <a:srgbClr val="FFFFFF"/>
            </a:solidFill>
            <a:ln>
              <a:noFill/>
            </a:ln>
          </p:spPr>
          <p:txBody>
            <a:bodyPr anchor="ctr" anchorCtr="0">
              <a:normAutofit fontScale="25000" lnSpcReduction="20000"/>
            </a:bodyPr>
            <a:lstStyle/>
            <a:p>
              <a:endParaRPr lang="zh-CN" altLang="en-US"/>
            </a:p>
          </p:txBody>
        </p:sp>
        <p:sp>
          <p:nvSpPr>
            <p:cNvPr id="13" name="Freeform 16"/>
            <p:cNvSpPr/>
            <p:nvPr>
              <p:custDataLst>
                <p:tags r:id="rId11"/>
              </p:custDataLst>
            </p:nvPr>
          </p:nvSpPr>
          <p:spPr bwMode="auto">
            <a:xfrm>
              <a:off x="4829914" y="4759967"/>
              <a:ext cx="86983" cy="27781"/>
            </a:xfrm>
            <a:custGeom>
              <a:avLst/>
              <a:gdLst>
                <a:gd name="T0" fmla="*/ 3388 w 23"/>
                <a:gd name="T1" fmla="*/ 0 h 7"/>
                <a:gd name="T2" fmla="*/ 737 w 23"/>
                <a:gd name="T3" fmla="*/ 0 h 7"/>
                <a:gd name="T4" fmla="*/ 0 w 23"/>
                <a:gd name="T5" fmla="*/ 768 h 7"/>
                <a:gd name="T6" fmla="*/ 737 w 23"/>
                <a:gd name="T7" fmla="*/ 1792 h 7"/>
                <a:gd name="T8" fmla="*/ 3388 w 23"/>
                <a:gd name="T9" fmla="*/ 1792 h 7"/>
                <a:gd name="T10" fmla="*/ 4125 w 23"/>
                <a:gd name="T11" fmla="*/ 768 h 7"/>
                <a:gd name="T12" fmla="*/ 3388 w 23"/>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
                  <a:moveTo>
                    <a:pt x="19" y="0"/>
                  </a:moveTo>
                  <a:cubicBezTo>
                    <a:pt x="4" y="0"/>
                    <a:pt x="4" y="0"/>
                    <a:pt x="4" y="0"/>
                  </a:cubicBezTo>
                  <a:cubicBezTo>
                    <a:pt x="2" y="0"/>
                    <a:pt x="0" y="1"/>
                    <a:pt x="0" y="3"/>
                  </a:cubicBezTo>
                  <a:cubicBezTo>
                    <a:pt x="0" y="5"/>
                    <a:pt x="2" y="7"/>
                    <a:pt x="4" y="7"/>
                  </a:cubicBezTo>
                  <a:cubicBezTo>
                    <a:pt x="19" y="7"/>
                    <a:pt x="19" y="7"/>
                    <a:pt x="19" y="7"/>
                  </a:cubicBezTo>
                  <a:cubicBezTo>
                    <a:pt x="22" y="7"/>
                    <a:pt x="23" y="5"/>
                    <a:pt x="23" y="3"/>
                  </a:cubicBezTo>
                  <a:cubicBezTo>
                    <a:pt x="23" y="1"/>
                    <a:pt x="22" y="0"/>
                    <a:pt x="19" y="0"/>
                  </a:cubicBezTo>
                  <a:close/>
                </a:path>
              </a:pathLst>
            </a:custGeom>
            <a:solidFill>
              <a:srgbClr val="FFFFFF"/>
            </a:solidFill>
            <a:ln>
              <a:noFill/>
            </a:ln>
          </p:spPr>
          <p:txBody>
            <a:bodyPr anchor="ctr" anchorCtr="0">
              <a:normAutofit fontScale="25000" lnSpcReduction="20000"/>
            </a:bodyPr>
            <a:lstStyle/>
            <a:p>
              <a:endParaRPr lang="zh-CN" altLang="en-US"/>
            </a:p>
          </p:txBody>
        </p:sp>
        <p:sp>
          <p:nvSpPr>
            <p:cNvPr id="14" name="Freeform 17"/>
            <p:cNvSpPr>
              <a:spLocks noEditPoints="1"/>
            </p:cNvSpPr>
            <p:nvPr>
              <p:custDataLst>
                <p:tags r:id="rId12"/>
              </p:custDataLst>
            </p:nvPr>
          </p:nvSpPr>
          <p:spPr bwMode="auto">
            <a:xfrm>
              <a:off x="4768631" y="4551608"/>
              <a:ext cx="239203" cy="333375"/>
            </a:xfrm>
            <a:custGeom>
              <a:avLst/>
              <a:gdLst>
                <a:gd name="T0" fmla="*/ 10245 w 63"/>
                <a:gd name="T1" fmla="*/ 0 h 88"/>
                <a:gd name="T2" fmla="*/ 1646 w 63"/>
                <a:gd name="T3" fmla="*/ 0 h 88"/>
                <a:gd name="T4" fmla="*/ 0 w 63"/>
                <a:gd name="T5" fmla="*/ 1392 h 88"/>
                <a:gd name="T6" fmla="*/ 0 w 63"/>
                <a:gd name="T7" fmla="*/ 13952 h 88"/>
                <a:gd name="T8" fmla="*/ 1646 w 63"/>
                <a:gd name="T9" fmla="*/ 15544 h 88"/>
                <a:gd name="T10" fmla="*/ 10245 w 63"/>
                <a:gd name="T11" fmla="*/ 15544 h 88"/>
                <a:gd name="T12" fmla="*/ 11660 w 63"/>
                <a:gd name="T13" fmla="*/ 13952 h 88"/>
                <a:gd name="T14" fmla="*/ 11660 w 63"/>
                <a:gd name="T15" fmla="*/ 1392 h 88"/>
                <a:gd name="T16" fmla="*/ 10245 w 63"/>
                <a:gd name="T17" fmla="*/ 0 h 88"/>
                <a:gd name="T18" fmla="*/ 10245 w 63"/>
                <a:gd name="T19" fmla="*/ 13952 h 88"/>
                <a:gd name="T20" fmla="*/ 10245 w 63"/>
                <a:gd name="T21" fmla="*/ 14120 h 88"/>
                <a:gd name="T22" fmla="*/ 1646 w 63"/>
                <a:gd name="T23" fmla="*/ 14120 h 88"/>
                <a:gd name="T24" fmla="*/ 1467 w 63"/>
                <a:gd name="T25" fmla="*/ 13952 h 88"/>
                <a:gd name="T26" fmla="*/ 1467 w 63"/>
                <a:gd name="T27" fmla="*/ 1392 h 88"/>
                <a:gd name="T28" fmla="*/ 1646 w 63"/>
                <a:gd name="T29" fmla="*/ 1224 h 88"/>
                <a:gd name="T30" fmla="*/ 10245 w 63"/>
                <a:gd name="T31" fmla="*/ 1224 h 88"/>
                <a:gd name="T32" fmla="*/ 10245 w 63"/>
                <a:gd name="T33" fmla="*/ 1392 h 88"/>
                <a:gd name="T34" fmla="*/ 10245 w 63"/>
                <a:gd name="T35" fmla="*/ 13952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3" h="88">
                  <a:moveTo>
                    <a:pt x="55" y="0"/>
                  </a:moveTo>
                  <a:cubicBezTo>
                    <a:pt x="9" y="0"/>
                    <a:pt x="9" y="0"/>
                    <a:pt x="9" y="0"/>
                  </a:cubicBezTo>
                  <a:cubicBezTo>
                    <a:pt x="4" y="0"/>
                    <a:pt x="0" y="3"/>
                    <a:pt x="0" y="8"/>
                  </a:cubicBezTo>
                  <a:cubicBezTo>
                    <a:pt x="0" y="79"/>
                    <a:pt x="0" y="79"/>
                    <a:pt x="0" y="79"/>
                  </a:cubicBezTo>
                  <a:cubicBezTo>
                    <a:pt x="0" y="84"/>
                    <a:pt x="4" y="88"/>
                    <a:pt x="9" y="88"/>
                  </a:cubicBezTo>
                  <a:cubicBezTo>
                    <a:pt x="55" y="88"/>
                    <a:pt x="55" y="88"/>
                    <a:pt x="55" y="88"/>
                  </a:cubicBezTo>
                  <a:cubicBezTo>
                    <a:pt x="59" y="88"/>
                    <a:pt x="63" y="84"/>
                    <a:pt x="63" y="79"/>
                  </a:cubicBezTo>
                  <a:cubicBezTo>
                    <a:pt x="63" y="8"/>
                    <a:pt x="63" y="8"/>
                    <a:pt x="63" y="8"/>
                  </a:cubicBezTo>
                  <a:cubicBezTo>
                    <a:pt x="63" y="3"/>
                    <a:pt x="59" y="0"/>
                    <a:pt x="55" y="0"/>
                  </a:cubicBezTo>
                  <a:close/>
                  <a:moveTo>
                    <a:pt x="55" y="79"/>
                  </a:moveTo>
                  <a:cubicBezTo>
                    <a:pt x="55" y="80"/>
                    <a:pt x="55" y="80"/>
                    <a:pt x="55" y="80"/>
                  </a:cubicBezTo>
                  <a:cubicBezTo>
                    <a:pt x="9" y="80"/>
                    <a:pt x="9" y="80"/>
                    <a:pt x="9" y="80"/>
                  </a:cubicBezTo>
                  <a:cubicBezTo>
                    <a:pt x="8" y="80"/>
                    <a:pt x="8" y="80"/>
                    <a:pt x="8" y="79"/>
                  </a:cubicBezTo>
                  <a:cubicBezTo>
                    <a:pt x="8" y="8"/>
                    <a:pt x="8" y="8"/>
                    <a:pt x="8" y="8"/>
                  </a:cubicBezTo>
                  <a:cubicBezTo>
                    <a:pt x="8" y="8"/>
                    <a:pt x="8" y="7"/>
                    <a:pt x="9" y="7"/>
                  </a:cubicBezTo>
                  <a:cubicBezTo>
                    <a:pt x="55" y="7"/>
                    <a:pt x="55" y="7"/>
                    <a:pt x="55" y="7"/>
                  </a:cubicBezTo>
                  <a:cubicBezTo>
                    <a:pt x="55" y="7"/>
                    <a:pt x="55" y="8"/>
                    <a:pt x="55" y="8"/>
                  </a:cubicBezTo>
                  <a:lnTo>
                    <a:pt x="55" y="79"/>
                  </a:lnTo>
                  <a:close/>
                </a:path>
              </a:pathLst>
            </a:custGeom>
            <a:solidFill>
              <a:srgbClr val="FFFFFF"/>
            </a:solidFill>
            <a:ln>
              <a:noFill/>
            </a:ln>
          </p:spPr>
          <p:txBody>
            <a:bodyPr anchor="ctr" anchorCtr="0">
              <a:normAutofit fontScale="70000" lnSpcReduction="20000"/>
            </a:bodyPr>
            <a:lstStyle/>
            <a:p>
              <a:endParaRPr lang="zh-CN" altLang="en-US"/>
            </a:p>
          </p:txBody>
        </p:sp>
        <p:sp>
          <p:nvSpPr>
            <p:cNvPr id="15" name="Freeform 28"/>
            <p:cNvSpPr>
              <a:spLocks noEditPoints="1"/>
            </p:cNvSpPr>
            <p:nvPr>
              <p:custDataLst>
                <p:tags r:id="rId13"/>
              </p:custDataLst>
            </p:nvPr>
          </p:nvSpPr>
          <p:spPr bwMode="auto">
            <a:xfrm>
              <a:off x="6945094" y="3580058"/>
              <a:ext cx="330200" cy="331787"/>
            </a:xfrm>
            <a:custGeom>
              <a:avLst/>
              <a:gdLst>
                <a:gd name="T0" fmla="*/ 15447 w 87"/>
                <a:gd name="T1" fmla="*/ 6006 h 88"/>
                <a:gd name="T2" fmla="*/ 13997 w 87"/>
                <a:gd name="T3" fmla="*/ 4891 h 88"/>
                <a:gd name="T4" fmla="*/ 14621 w 87"/>
                <a:gd name="T5" fmla="*/ 3146 h 88"/>
                <a:gd name="T6" fmla="*/ 12193 w 87"/>
                <a:gd name="T7" fmla="*/ 1392 h 88"/>
                <a:gd name="T8" fmla="*/ 10262 w 87"/>
                <a:gd name="T9" fmla="*/ 1753 h 88"/>
                <a:gd name="T10" fmla="*/ 9200 w 87"/>
                <a:gd name="T11" fmla="*/ 0 h 88"/>
                <a:gd name="T12" fmla="*/ 6260 w 87"/>
                <a:gd name="T13" fmla="*/ 529 h 88"/>
                <a:gd name="T14" fmla="*/ 5213 w 87"/>
                <a:gd name="T15" fmla="*/ 1928 h 88"/>
                <a:gd name="T16" fmla="*/ 3367 w 87"/>
                <a:gd name="T17" fmla="*/ 1392 h 88"/>
                <a:gd name="T18" fmla="*/ 1451 w 87"/>
                <a:gd name="T19" fmla="*/ 3874 h 88"/>
                <a:gd name="T20" fmla="*/ 1639 w 87"/>
                <a:gd name="T21" fmla="*/ 5609 h 88"/>
                <a:gd name="T22" fmla="*/ 0 w 87"/>
                <a:gd name="T23" fmla="*/ 6590 h 88"/>
                <a:gd name="T24" fmla="*/ 0 w 87"/>
                <a:gd name="T25" fmla="*/ 8780 h 88"/>
                <a:gd name="T26" fmla="*/ 1639 w 87"/>
                <a:gd name="T27" fmla="*/ 9866 h 88"/>
                <a:gd name="T28" fmla="*/ 1451 w 87"/>
                <a:gd name="T29" fmla="*/ 11663 h 88"/>
                <a:gd name="T30" fmla="*/ 3367 w 87"/>
                <a:gd name="T31" fmla="*/ 13952 h 88"/>
                <a:gd name="T32" fmla="*/ 5213 w 87"/>
                <a:gd name="T33" fmla="*/ 13415 h 88"/>
                <a:gd name="T34" fmla="*/ 6260 w 87"/>
                <a:gd name="T35" fmla="*/ 14962 h 88"/>
                <a:gd name="T36" fmla="*/ 7945 w 87"/>
                <a:gd name="T37" fmla="*/ 15544 h 88"/>
                <a:gd name="T38" fmla="*/ 9801 w 87"/>
                <a:gd name="T39" fmla="*/ 14962 h 88"/>
                <a:gd name="T40" fmla="*/ 10863 w 87"/>
                <a:gd name="T41" fmla="*/ 13415 h 88"/>
                <a:gd name="T42" fmla="*/ 12667 w 87"/>
                <a:gd name="T43" fmla="*/ 13952 h 88"/>
                <a:gd name="T44" fmla="*/ 14621 w 87"/>
                <a:gd name="T45" fmla="*/ 11663 h 88"/>
                <a:gd name="T46" fmla="*/ 14201 w 87"/>
                <a:gd name="T47" fmla="*/ 9866 h 88"/>
                <a:gd name="T48" fmla="*/ 16047 w 87"/>
                <a:gd name="T49" fmla="*/ 8780 h 88"/>
                <a:gd name="T50" fmla="*/ 16047 w 87"/>
                <a:gd name="T51" fmla="*/ 6590 h 88"/>
                <a:gd name="T52" fmla="*/ 13439 w 87"/>
                <a:gd name="T53" fmla="*/ 8679 h 88"/>
                <a:gd name="T54" fmla="*/ 12667 w 87"/>
                <a:gd name="T55" fmla="*/ 10067 h 88"/>
                <a:gd name="T56" fmla="*/ 13062 w 87"/>
                <a:gd name="T57" fmla="*/ 11823 h 88"/>
                <a:gd name="T58" fmla="*/ 11252 w 87"/>
                <a:gd name="T59" fmla="*/ 12199 h 88"/>
                <a:gd name="T60" fmla="*/ 9613 w 87"/>
                <a:gd name="T61" fmla="*/ 12581 h 88"/>
                <a:gd name="T62" fmla="*/ 8651 w 87"/>
                <a:gd name="T63" fmla="*/ 14120 h 88"/>
                <a:gd name="T64" fmla="*/ 7001 w 87"/>
                <a:gd name="T65" fmla="*/ 13033 h 88"/>
                <a:gd name="T66" fmla="*/ 5553 w 87"/>
                <a:gd name="T67" fmla="*/ 12199 h 88"/>
                <a:gd name="T68" fmla="*/ 3647 w 87"/>
                <a:gd name="T69" fmla="*/ 12684 h 88"/>
                <a:gd name="T70" fmla="*/ 3367 w 87"/>
                <a:gd name="T71" fmla="*/ 10708 h 88"/>
                <a:gd name="T72" fmla="*/ 3000 w 87"/>
                <a:gd name="T73" fmla="*/ 9148 h 88"/>
                <a:gd name="T74" fmla="*/ 1253 w 87"/>
                <a:gd name="T75" fmla="*/ 8314 h 88"/>
                <a:gd name="T76" fmla="*/ 1253 w 87"/>
                <a:gd name="T77" fmla="*/ 7027 h 88"/>
                <a:gd name="T78" fmla="*/ 3000 w 87"/>
                <a:gd name="T79" fmla="*/ 6390 h 88"/>
                <a:gd name="T80" fmla="*/ 3367 w 87"/>
                <a:gd name="T81" fmla="*/ 4792 h 88"/>
                <a:gd name="T82" fmla="*/ 3647 w 87"/>
                <a:gd name="T83" fmla="*/ 2867 h 88"/>
                <a:gd name="T84" fmla="*/ 5553 w 87"/>
                <a:gd name="T85" fmla="*/ 3347 h 88"/>
                <a:gd name="T86" fmla="*/ 7001 w 87"/>
                <a:gd name="T87" fmla="*/ 2510 h 88"/>
                <a:gd name="T88" fmla="*/ 8651 w 87"/>
                <a:gd name="T89" fmla="*/ 1392 h 88"/>
                <a:gd name="T90" fmla="*/ 9613 w 87"/>
                <a:gd name="T91" fmla="*/ 2867 h 88"/>
                <a:gd name="T92" fmla="*/ 11252 w 87"/>
                <a:gd name="T93" fmla="*/ 3347 h 88"/>
                <a:gd name="T94" fmla="*/ 13062 w 87"/>
                <a:gd name="T95" fmla="*/ 3681 h 88"/>
                <a:gd name="T96" fmla="*/ 12667 w 87"/>
                <a:gd name="T97" fmla="*/ 5273 h 88"/>
                <a:gd name="T98" fmla="*/ 13439 w 87"/>
                <a:gd name="T99" fmla="*/ 6720 h 88"/>
                <a:gd name="T100" fmla="*/ 14798 w 87"/>
                <a:gd name="T101" fmla="*/ 7730 h 8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7" h="88">
                  <a:moveTo>
                    <a:pt x="87" y="37"/>
                  </a:moveTo>
                  <a:cubicBezTo>
                    <a:pt x="87" y="36"/>
                    <a:pt x="86" y="35"/>
                    <a:pt x="84" y="34"/>
                  </a:cubicBezTo>
                  <a:cubicBezTo>
                    <a:pt x="77" y="32"/>
                    <a:pt x="77" y="32"/>
                    <a:pt x="77" y="32"/>
                  </a:cubicBezTo>
                  <a:cubicBezTo>
                    <a:pt x="77" y="31"/>
                    <a:pt x="77" y="29"/>
                    <a:pt x="76" y="28"/>
                  </a:cubicBezTo>
                  <a:cubicBezTo>
                    <a:pt x="79" y="22"/>
                    <a:pt x="79" y="22"/>
                    <a:pt x="79" y="22"/>
                  </a:cubicBezTo>
                  <a:cubicBezTo>
                    <a:pt x="80" y="20"/>
                    <a:pt x="80" y="19"/>
                    <a:pt x="79" y="18"/>
                  </a:cubicBezTo>
                  <a:cubicBezTo>
                    <a:pt x="76" y="14"/>
                    <a:pt x="73" y="11"/>
                    <a:pt x="69" y="8"/>
                  </a:cubicBezTo>
                  <a:cubicBezTo>
                    <a:pt x="68" y="8"/>
                    <a:pt x="67" y="7"/>
                    <a:pt x="66" y="8"/>
                  </a:cubicBezTo>
                  <a:cubicBezTo>
                    <a:pt x="59" y="11"/>
                    <a:pt x="59" y="11"/>
                    <a:pt x="59" y="11"/>
                  </a:cubicBezTo>
                  <a:cubicBezTo>
                    <a:pt x="58" y="11"/>
                    <a:pt x="57" y="10"/>
                    <a:pt x="56" y="10"/>
                  </a:cubicBezTo>
                  <a:cubicBezTo>
                    <a:pt x="53" y="3"/>
                    <a:pt x="53" y="3"/>
                    <a:pt x="53" y="3"/>
                  </a:cubicBezTo>
                  <a:cubicBezTo>
                    <a:pt x="53" y="2"/>
                    <a:pt x="52" y="1"/>
                    <a:pt x="50" y="0"/>
                  </a:cubicBezTo>
                  <a:cubicBezTo>
                    <a:pt x="45" y="0"/>
                    <a:pt x="42" y="0"/>
                    <a:pt x="37" y="0"/>
                  </a:cubicBezTo>
                  <a:cubicBezTo>
                    <a:pt x="35" y="1"/>
                    <a:pt x="34" y="2"/>
                    <a:pt x="34" y="3"/>
                  </a:cubicBezTo>
                  <a:cubicBezTo>
                    <a:pt x="31" y="10"/>
                    <a:pt x="31" y="10"/>
                    <a:pt x="31" y="10"/>
                  </a:cubicBezTo>
                  <a:cubicBezTo>
                    <a:pt x="30" y="10"/>
                    <a:pt x="29" y="11"/>
                    <a:pt x="28" y="11"/>
                  </a:cubicBezTo>
                  <a:cubicBezTo>
                    <a:pt x="21" y="8"/>
                    <a:pt x="21" y="8"/>
                    <a:pt x="21" y="8"/>
                  </a:cubicBezTo>
                  <a:cubicBezTo>
                    <a:pt x="20" y="7"/>
                    <a:pt x="19" y="8"/>
                    <a:pt x="18" y="8"/>
                  </a:cubicBezTo>
                  <a:cubicBezTo>
                    <a:pt x="14" y="11"/>
                    <a:pt x="11" y="14"/>
                    <a:pt x="8" y="18"/>
                  </a:cubicBezTo>
                  <a:cubicBezTo>
                    <a:pt x="7" y="19"/>
                    <a:pt x="7" y="20"/>
                    <a:pt x="8" y="22"/>
                  </a:cubicBezTo>
                  <a:cubicBezTo>
                    <a:pt x="11" y="28"/>
                    <a:pt x="11" y="28"/>
                    <a:pt x="11" y="28"/>
                  </a:cubicBezTo>
                  <a:cubicBezTo>
                    <a:pt x="10" y="29"/>
                    <a:pt x="10" y="31"/>
                    <a:pt x="9" y="32"/>
                  </a:cubicBezTo>
                  <a:cubicBezTo>
                    <a:pt x="3" y="34"/>
                    <a:pt x="3" y="34"/>
                    <a:pt x="3" y="34"/>
                  </a:cubicBezTo>
                  <a:cubicBezTo>
                    <a:pt x="1" y="35"/>
                    <a:pt x="0" y="36"/>
                    <a:pt x="0" y="37"/>
                  </a:cubicBezTo>
                  <a:cubicBezTo>
                    <a:pt x="0" y="40"/>
                    <a:pt x="0" y="42"/>
                    <a:pt x="0" y="44"/>
                  </a:cubicBezTo>
                  <a:cubicBezTo>
                    <a:pt x="0" y="46"/>
                    <a:pt x="0" y="48"/>
                    <a:pt x="0" y="50"/>
                  </a:cubicBezTo>
                  <a:cubicBezTo>
                    <a:pt x="0" y="52"/>
                    <a:pt x="1" y="53"/>
                    <a:pt x="3" y="53"/>
                  </a:cubicBezTo>
                  <a:cubicBezTo>
                    <a:pt x="9" y="56"/>
                    <a:pt x="9" y="56"/>
                    <a:pt x="9" y="56"/>
                  </a:cubicBezTo>
                  <a:cubicBezTo>
                    <a:pt x="10" y="57"/>
                    <a:pt x="10" y="58"/>
                    <a:pt x="11" y="59"/>
                  </a:cubicBezTo>
                  <a:cubicBezTo>
                    <a:pt x="8" y="66"/>
                    <a:pt x="8" y="66"/>
                    <a:pt x="8" y="66"/>
                  </a:cubicBezTo>
                  <a:cubicBezTo>
                    <a:pt x="7" y="67"/>
                    <a:pt x="7" y="69"/>
                    <a:pt x="8" y="70"/>
                  </a:cubicBezTo>
                  <a:cubicBezTo>
                    <a:pt x="11" y="73"/>
                    <a:pt x="14" y="77"/>
                    <a:pt x="18" y="79"/>
                  </a:cubicBezTo>
                  <a:cubicBezTo>
                    <a:pt x="19" y="80"/>
                    <a:pt x="20" y="80"/>
                    <a:pt x="21" y="80"/>
                  </a:cubicBezTo>
                  <a:cubicBezTo>
                    <a:pt x="28" y="76"/>
                    <a:pt x="28" y="76"/>
                    <a:pt x="28" y="76"/>
                  </a:cubicBezTo>
                  <a:cubicBezTo>
                    <a:pt x="29" y="77"/>
                    <a:pt x="30" y="77"/>
                    <a:pt x="31" y="78"/>
                  </a:cubicBezTo>
                  <a:cubicBezTo>
                    <a:pt x="34" y="85"/>
                    <a:pt x="34" y="85"/>
                    <a:pt x="34" y="85"/>
                  </a:cubicBezTo>
                  <a:cubicBezTo>
                    <a:pt x="34" y="86"/>
                    <a:pt x="35" y="87"/>
                    <a:pt x="37" y="87"/>
                  </a:cubicBezTo>
                  <a:cubicBezTo>
                    <a:pt x="39" y="88"/>
                    <a:pt x="41" y="88"/>
                    <a:pt x="43" y="88"/>
                  </a:cubicBezTo>
                  <a:cubicBezTo>
                    <a:pt x="46" y="88"/>
                    <a:pt x="48" y="88"/>
                    <a:pt x="50" y="87"/>
                  </a:cubicBezTo>
                  <a:cubicBezTo>
                    <a:pt x="52" y="87"/>
                    <a:pt x="53" y="86"/>
                    <a:pt x="53" y="85"/>
                  </a:cubicBezTo>
                  <a:cubicBezTo>
                    <a:pt x="56" y="78"/>
                    <a:pt x="56" y="78"/>
                    <a:pt x="56" y="78"/>
                  </a:cubicBezTo>
                  <a:cubicBezTo>
                    <a:pt x="57" y="77"/>
                    <a:pt x="58" y="77"/>
                    <a:pt x="59" y="76"/>
                  </a:cubicBezTo>
                  <a:cubicBezTo>
                    <a:pt x="66" y="80"/>
                    <a:pt x="66" y="80"/>
                    <a:pt x="66" y="80"/>
                  </a:cubicBezTo>
                  <a:cubicBezTo>
                    <a:pt x="67" y="80"/>
                    <a:pt x="68" y="80"/>
                    <a:pt x="69" y="79"/>
                  </a:cubicBezTo>
                  <a:cubicBezTo>
                    <a:pt x="73" y="77"/>
                    <a:pt x="76" y="73"/>
                    <a:pt x="79" y="70"/>
                  </a:cubicBezTo>
                  <a:cubicBezTo>
                    <a:pt x="80" y="69"/>
                    <a:pt x="80" y="67"/>
                    <a:pt x="79" y="66"/>
                  </a:cubicBezTo>
                  <a:cubicBezTo>
                    <a:pt x="76" y="59"/>
                    <a:pt x="76" y="59"/>
                    <a:pt x="76" y="59"/>
                  </a:cubicBezTo>
                  <a:cubicBezTo>
                    <a:pt x="77" y="58"/>
                    <a:pt x="77" y="57"/>
                    <a:pt x="77" y="56"/>
                  </a:cubicBezTo>
                  <a:cubicBezTo>
                    <a:pt x="84" y="53"/>
                    <a:pt x="84" y="53"/>
                    <a:pt x="84" y="53"/>
                  </a:cubicBezTo>
                  <a:cubicBezTo>
                    <a:pt x="86" y="53"/>
                    <a:pt x="87" y="52"/>
                    <a:pt x="87" y="50"/>
                  </a:cubicBezTo>
                  <a:cubicBezTo>
                    <a:pt x="87" y="48"/>
                    <a:pt x="87" y="46"/>
                    <a:pt x="87" y="44"/>
                  </a:cubicBezTo>
                  <a:cubicBezTo>
                    <a:pt x="87" y="42"/>
                    <a:pt x="87" y="40"/>
                    <a:pt x="87" y="37"/>
                  </a:cubicBezTo>
                  <a:close/>
                  <a:moveTo>
                    <a:pt x="80" y="47"/>
                  </a:moveTo>
                  <a:cubicBezTo>
                    <a:pt x="73" y="49"/>
                    <a:pt x="73" y="49"/>
                    <a:pt x="73" y="49"/>
                  </a:cubicBezTo>
                  <a:cubicBezTo>
                    <a:pt x="72" y="50"/>
                    <a:pt x="71" y="51"/>
                    <a:pt x="71" y="52"/>
                  </a:cubicBezTo>
                  <a:cubicBezTo>
                    <a:pt x="70" y="54"/>
                    <a:pt x="70" y="56"/>
                    <a:pt x="69" y="57"/>
                  </a:cubicBezTo>
                  <a:cubicBezTo>
                    <a:pt x="68" y="58"/>
                    <a:pt x="68" y="60"/>
                    <a:pt x="68" y="61"/>
                  </a:cubicBezTo>
                  <a:cubicBezTo>
                    <a:pt x="71" y="67"/>
                    <a:pt x="71" y="67"/>
                    <a:pt x="71" y="67"/>
                  </a:cubicBezTo>
                  <a:cubicBezTo>
                    <a:pt x="70" y="69"/>
                    <a:pt x="68" y="70"/>
                    <a:pt x="67" y="72"/>
                  </a:cubicBezTo>
                  <a:cubicBezTo>
                    <a:pt x="61" y="69"/>
                    <a:pt x="61" y="69"/>
                    <a:pt x="61" y="69"/>
                  </a:cubicBezTo>
                  <a:cubicBezTo>
                    <a:pt x="59" y="68"/>
                    <a:pt x="58" y="68"/>
                    <a:pt x="57" y="69"/>
                  </a:cubicBezTo>
                  <a:cubicBezTo>
                    <a:pt x="55" y="70"/>
                    <a:pt x="54" y="71"/>
                    <a:pt x="52" y="71"/>
                  </a:cubicBezTo>
                  <a:cubicBezTo>
                    <a:pt x="50" y="71"/>
                    <a:pt x="50" y="72"/>
                    <a:pt x="49" y="74"/>
                  </a:cubicBezTo>
                  <a:cubicBezTo>
                    <a:pt x="47" y="80"/>
                    <a:pt x="47" y="80"/>
                    <a:pt x="47" y="80"/>
                  </a:cubicBezTo>
                  <a:cubicBezTo>
                    <a:pt x="44" y="80"/>
                    <a:pt x="43" y="80"/>
                    <a:pt x="40" y="80"/>
                  </a:cubicBezTo>
                  <a:cubicBezTo>
                    <a:pt x="38" y="74"/>
                    <a:pt x="38" y="74"/>
                    <a:pt x="38" y="74"/>
                  </a:cubicBezTo>
                  <a:cubicBezTo>
                    <a:pt x="37" y="72"/>
                    <a:pt x="37" y="71"/>
                    <a:pt x="35" y="71"/>
                  </a:cubicBezTo>
                  <a:cubicBezTo>
                    <a:pt x="33" y="71"/>
                    <a:pt x="32" y="70"/>
                    <a:pt x="30" y="69"/>
                  </a:cubicBezTo>
                  <a:cubicBezTo>
                    <a:pt x="29" y="68"/>
                    <a:pt x="28" y="68"/>
                    <a:pt x="26" y="69"/>
                  </a:cubicBezTo>
                  <a:cubicBezTo>
                    <a:pt x="20" y="72"/>
                    <a:pt x="20" y="72"/>
                    <a:pt x="20" y="72"/>
                  </a:cubicBezTo>
                  <a:cubicBezTo>
                    <a:pt x="19" y="70"/>
                    <a:pt x="17" y="69"/>
                    <a:pt x="16" y="67"/>
                  </a:cubicBezTo>
                  <a:cubicBezTo>
                    <a:pt x="18" y="61"/>
                    <a:pt x="18" y="61"/>
                    <a:pt x="18" y="61"/>
                  </a:cubicBezTo>
                  <a:cubicBezTo>
                    <a:pt x="19" y="60"/>
                    <a:pt x="19" y="58"/>
                    <a:pt x="18" y="57"/>
                  </a:cubicBezTo>
                  <a:cubicBezTo>
                    <a:pt x="17" y="56"/>
                    <a:pt x="17" y="54"/>
                    <a:pt x="16" y="52"/>
                  </a:cubicBezTo>
                  <a:cubicBezTo>
                    <a:pt x="16" y="51"/>
                    <a:pt x="15" y="50"/>
                    <a:pt x="14" y="49"/>
                  </a:cubicBezTo>
                  <a:cubicBezTo>
                    <a:pt x="7" y="47"/>
                    <a:pt x="7" y="47"/>
                    <a:pt x="7" y="47"/>
                  </a:cubicBezTo>
                  <a:cubicBezTo>
                    <a:pt x="7" y="46"/>
                    <a:pt x="7" y="45"/>
                    <a:pt x="7" y="44"/>
                  </a:cubicBezTo>
                  <a:cubicBezTo>
                    <a:pt x="7" y="43"/>
                    <a:pt x="7" y="42"/>
                    <a:pt x="7" y="40"/>
                  </a:cubicBezTo>
                  <a:cubicBezTo>
                    <a:pt x="14" y="38"/>
                    <a:pt x="14" y="38"/>
                    <a:pt x="14" y="38"/>
                  </a:cubicBezTo>
                  <a:cubicBezTo>
                    <a:pt x="15" y="38"/>
                    <a:pt x="16" y="37"/>
                    <a:pt x="16" y="36"/>
                  </a:cubicBezTo>
                  <a:cubicBezTo>
                    <a:pt x="17" y="34"/>
                    <a:pt x="17" y="32"/>
                    <a:pt x="18" y="30"/>
                  </a:cubicBezTo>
                  <a:cubicBezTo>
                    <a:pt x="19" y="29"/>
                    <a:pt x="19" y="28"/>
                    <a:pt x="18" y="27"/>
                  </a:cubicBezTo>
                  <a:cubicBezTo>
                    <a:pt x="16" y="21"/>
                    <a:pt x="16" y="21"/>
                    <a:pt x="16" y="21"/>
                  </a:cubicBezTo>
                  <a:cubicBezTo>
                    <a:pt x="17" y="19"/>
                    <a:pt x="19" y="17"/>
                    <a:pt x="20" y="16"/>
                  </a:cubicBezTo>
                  <a:cubicBezTo>
                    <a:pt x="26" y="19"/>
                    <a:pt x="26" y="19"/>
                    <a:pt x="26" y="19"/>
                  </a:cubicBezTo>
                  <a:cubicBezTo>
                    <a:pt x="28" y="19"/>
                    <a:pt x="29" y="19"/>
                    <a:pt x="30" y="19"/>
                  </a:cubicBezTo>
                  <a:cubicBezTo>
                    <a:pt x="32" y="18"/>
                    <a:pt x="33" y="17"/>
                    <a:pt x="35" y="16"/>
                  </a:cubicBezTo>
                  <a:cubicBezTo>
                    <a:pt x="37" y="16"/>
                    <a:pt x="37" y="15"/>
                    <a:pt x="38" y="14"/>
                  </a:cubicBezTo>
                  <a:cubicBezTo>
                    <a:pt x="40" y="8"/>
                    <a:pt x="40" y="8"/>
                    <a:pt x="40" y="8"/>
                  </a:cubicBezTo>
                  <a:cubicBezTo>
                    <a:pt x="42" y="7"/>
                    <a:pt x="44" y="7"/>
                    <a:pt x="47" y="8"/>
                  </a:cubicBezTo>
                  <a:cubicBezTo>
                    <a:pt x="49" y="14"/>
                    <a:pt x="49" y="14"/>
                    <a:pt x="49" y="14"/>
                  </a:cubicBezTo>
                  <a:cubicBezTo>
                    <a:pt x="50" y="15"/>
                    <a:pt x="50" y="16"/>
                    <a:pt x="52" y="16"/>
                  </a:cubicBezTo>
                  <a:cubicBezTo>
                    <a:pt x="54" y="17"/>
                    <a:pt x="55" y="18"/>
                    <a:pt x="57" y="19"/>
                  </a:cubicBezTo>
                  <a:cubicBezTo>
                    <a:pt x="58" y="19"/>
                    <a:pt x="59" y="19"/>
                    <a:pt x="61" y="19"/>
                  </a:cubicBezTo>
                  <a:cubicBezTo>
                    <a:pt x="67" y="16"/>
                    <a:pt x="67" y="16"/>
                    <a:pt x="67" y="16"/>
                  </a:cubicBezTo>
                  <a:cubicBezTo>
                    <a:pt x="68" y="17"/>
                    <a:pt x="70" y="19"/>
                    <a:pt x="71" y="21"/>
                  </a:cubicBezTo>
                  <a:cubicBezTo>
                    <a:pt x="68" y="27"/>
                    <a:pt x="68" y="27"/>
                    <a:pt x="68" y="27"/>
                  </a:cubicBezTo>
                  <a:cubicBezTo>
                    <a:pt x="68" y="28"/>
                    <a:pt x="68" y="29"/>
                    <a:pt x="69" y="30"/>
                  </a:cubicBezTo>
                  <a:cubicBezTo>
                    <a:pt x="70" y="32"/>
                    <a:pt x="70" y="34"/>
                    <a:pt x="71" y="36"/>
                  </a:cubicBezTo>
                  <a:cubicBezTo>
                    <a:pt x="71" y="37"/>
                    <a:pt x="72" y="38"/>
                    <a:pt x="73" y="38"/>
                  </a:cubicBezTo>
                  <a:cubicBezTo>
                    <a:pt x="80" y="40"/>
                    <a:pt x="80" y="40"/>
                    <a:pt x="80" y="40"/>
                  </a:cubicBezTo>
                  <a:cubicBezTo>
                    <a:pt x="80" y="42"/>
                    <a:pt x="80" y="43"/>
                    <a:pt x="80" y="44"/>
                  </a:cubicBezTo>
                  <a:cubicBezTo>
                    <a:pt x="80" y="45"/>
                    <a:pt x="80" y="46"/>
                    <a:pt x="80" y="47"/>
                  </a:cubicBezTo>
                  <a:close/>
                </a:path>
              </a:pathLst>
            </a:custGeom>
            <a:solidFill>
              <a:srgbClr val="FFFFFF"/>
            </a:solidFill>
            <a:ln>
              <a:noFill/>
            </a:ln>
          </p:spPr>
          <p:txBody>
            <a:bodyPr anchor="ctr" anchorCtr="0">
              <a:normAutofit fontScale="70000" lnSpcReduction="20000"/>
            </a:bodyPr>
            <a:lstStyle/>
            <a:p>
              <a:endParaRPr lang="zh-CN" altLang="en-US"/>
            </a:p>
          </p:txBody>
        </p:sp>
        <p:sp>
          <p:nvSpPr>
            <p:cNvPr id="16" name="Freeform 29"/>
            <p:cNvSpPr>
              <a:spLocks noEditPoints="1"/>
            </p:cNvSpPr>
            <p:nvPr>
              <p:custDataLst>
                <p:tags r:id="rId14"/>
              </p:custDataLst>
            </p:nvPr>
          </p:nvSpPr>
          <p:spPr bwMode="auto">
            <a:xfrm>
              <a:off x="7043956" y="3674854"/>
              <a:ext cx="132475" cy="132320"/>
            </a:xfrm>
            <a:custGeom>
              <a:avLst/>
              <a:gdLst>
                <a:gd name="T0" fmla="*/ 3115 w 35"/>
                <a:gd name="T1" fmla="*/ 0 h 35"/>
                <a:gd name="T2" fmla="*/ 0 w 35"/>
                <a:gd name="T3" fmla="*/ 3185 h 35"/>
                <a:gd name="T4" fmla="*/ 3115 w 35"/>
                <a:gd name="T5" fmla="*/ 6300 h 35"/>
                <a:gd name="T6" fmla="*/ 6300 w 35"/>
                <a:gd name="T7" fmla="*/ 3185 h 35"/>
                <a:gd name="T8" fmla="*/ 3115 w 35"/>
                <a:gd name="T9" fmla="*/ 0 h 35"/>
                <a:gd name="T10" fmla="*/ 3115 w 35"/>
                <a:gd name="T11" fmla="*/ 5065 h 35"/>
                <a:gd name="T12" fmla="*/ 1436 w 35"/>
                <a:gd name="T13" fmla="*/ 3185 h 35"/>
                <a:gd name="T14" fmla="*/ 3115 w 35"/>
                <a:gd name="T15" fmla="*/ 1436 h 35"/>
                <a:gd name="T16" fmla="*/ 4918 w 35"/>
                <a:gd name="T17" fmla="*/ 3185 h 35"/>
                <a:gd name="T18" fmla="*/ 3115 w 35"/>
                <a:gd name="T19" fmla="*/ 5065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5">
                  <a:moveTo>
                    <a:pt x="17" y="0"/>
                  </a:moveTo>
                  <a:cubicBezTo>
                    <a:pt x="8" y="0"/>
                    <a:pt x="0" y="8"/>
                    <a:pt x="0" y="18"/>
                  </a:cubicBezTo>
                  <a:cubicBezTo>
                    <a:pt x="0" y="28"/>
                    <a:pt x="8" y="35"/>
                    <a:pt x="17" y="35"/>
                  </a:cubicBezTo>
                  <a:cubicBezTo>
                    <a:pt x="27" y="35"/>
                    <a:pt x="35" y="28"/>
                    <a:pt x="35" y="18"/>
                  </a:cubicBezTo>
                  <a:cubicBezTo>
                    <a:pt x="35" y="8"/>
                    <a:pt x="27" y="0"/>
                    <a:pt x="17" y="0"/>
                  </a:cubicBezTo>
                  <a:close/>
                  <a:moveTo>
                    <a:pt x="17" y="28"/>
                  </a:moveTo>
                  <a:cubicBezTo>
                    <a:pt x="12" y="28"/>
                    <a:pt x="8" y="23"/>
                    <a:pt x="8" y="18"/>
                  </a:cubicBezTo>
                  <a:cubicBezTo>
                    <a:pt x="8" y="12"/>
                    <a:pt x="12" y="8"/>
                    <a:pt x="17" y="8"/>
                  </a:cubicBezTo>
                  <a:cubicBezTo>
                    <a:pt x="23" y="8"/>
                    <a:pt x="27" y="12"/>
                    <a:pt x="27" y="18"/>
                  </a:cubicBezTo>
                  <a:cubicBezTo>
                    <a:pt x="27" y="23"/>
                    <a:pt x="23" y="28"/>
                    <a:pt x="17" y="28"/>
                  </a:cubicBezTo>
                  <a:close/>
                </a:path>
              </a:pathLst>
            </a:custGeom>
            <a:solidFill>
              <a:srgbClr val="FFFFFF"/>
            </a:solidFill>
            <a:ln>
              <a:noFill/>
            </a:ln>
          </p:spPr>
          <p:txBody>
            <a:bodyPr anchor="ctr" anchorCtr="0">
              <a:normAutofit fontScale="25000" lnSpcReduction="20000"/>
            </a:bodyPr>
            <a:lstStyle/>
            <a:p>
              <a:endParaRPr lang="zh-CN" altLang="en-US"/>
            </a:p>
          </p:txBody>
        </p:sp>
        <p:sp>
          <p:nvSpPr>
            <p:cNvPr id="17" name="Freeform 33"/>
            <p:cNvSpPr>
              <a:spLocks noEditPoints="1"/>
            </p:cNvSpPr>
            <p:nvPr>
              <p:custDataLst>
                <p:tags r:id="rId15"/>
              </p:custDataLst>
            </p:nvPr>
          </p:nvSpPr>
          <p:spPr bwMode="auto">
            <a:xfrm>
              <a:off x="5367119" y="3310183"/>
              <a:ext cx="333375" cy="231775"/>
            </a:xfrm>
            <a:custGeom>
              <a:avLst/>
              <a:gdLst>
                <a:gd name="T0" fmla="*/ 2147483646 w 88"/>
                <a:gd name="T1" fmla="*/ 2147483646 h 61"/>
                <a:gd name="T2" fmla="*/ 2147483646 w 88"/>
                <a:gd name="T3" fmla="*/ 2147483646 h 61"/>
                <a:gd name="T4" fmla="*/ 2147483646 w 88"/>
                <a:gd name="T5" fmla="*/ 2147483646 h 61"/>
                <a:gd name="T6" fmla="*/ 2147483646 w 88"/>
                <a:gd name="T7" fmla="*/ 2147483646 h 61"/>
                <a:gd name="T8" fmla="*/ 2147483646 w 88"/>
                <a:gd name="T9" fmla="*/ 2147483646 h 61"/>
                <a:gd name="T10" fmla="*/ 2147483646 w 88"/>
                <a:gd name="T11" fmla="*/ 2147483646 h 61"/>
                <a:gd name="T12" fmla="*/ 2147483646 w 88"/>
                <a:gd name="T13" fmla="*/ 2147483646 h 61"/>
                <a:gd name="T14" fmla="*/ 2147483646 w 88"/>
                <a:gd name="T15" fmla="*/ 2147483646 h 61"/>
                <a:gd name="T16" fmla="*/ 2147483646 w 88"/>
                <a:gd name="T17" fmla="*/ 2147483646 h 61"/>
                <a:gd name="T18" fmla="*/ 2147483646 w 88"/>
                <a:gd name="T19" fmla="*/ 2147483646 h 61"/>
                <a:gd name="T20" fmla="*/ 2147483646 w 88"/>
                <a:gd name="T21" fmla="*/ 0 h 61"/>
                <a:gd name="T22" fmla="*/ 2147483646 w 88"/>
                <a:gd name="T23" fmla="*/ 2147483646 h 61"/>
                <a:gd name="T24" fmla="*/ 0 w 88"/>
                <a:gd name="T25" fmla="*/ 2147483646 h 61"/>
                <a:gd name="T26" fmla="*/ 2147483646 w 88"/>
                <a:gd name="T27" fmla="*/ 2147483646 h 61"/>
                <a:gd name="T28" fmla="*/ 2147483646 w 88"/>
                <a:gd name="T29" fmla="*/ 2147483646 h 61"/>
                <a:gd name="T30" fmla="*/ 2147483646 w 88"/>
                <a:gd name="T31" fmla="*/ 2147483646 h 61"/>
                <a:gd name="T32" fmla="*/ 2147483646 w 88"/>
                <a:gd name="T33" fmla="*/ 2147483646 h 61"/>
                <a:gd name="T34" fmla="*/ 2147483646 w 88"/>
                <a:gd name="T35" fmla="*/ 2147483646 h 61"/>
                <a:gd name="T36" fmla="*/ 2147483646 w 88"/>
                <a:gd name="T37" fmla="*/ 2147483646 h 61"/>
                <a:gd name="T38" fmla="*/ 2147483646 w 88"/>
                <a:gd name="T39" fmla="*/ 2147483646 h 61"/>
                <a:gd name="T40" fmla="*/ 2147483646 w 88"/>
                <a:gd name="T41" fmla="*/ 2147483646 h 61"/>
                <a:gd name="T42" fmla="*/ 2147483646 w 88"/>
                <a:gd name="T43" fmla="*/ 2147483646 h 61"/>
                <a:gd name="T44" fmla="*/ 2147483646 w 88"/>
                <a:gd name="T45" fmla="*/ 2147483646 h 61"/>
                <a:gd name="T46" fmla="*/ 2147483646 w 88"/>
                <a:gd name="T47" fmla="*/ 2147483646 h 61"/>
                <a:gd name="T48" fmla="*/ 2147483646 w 88"/>
                <a:gd name="T49" fmla="*/ 2147483646 h 61"/>
                <a:gd name="T50" fmla="*/ 2147483646 w 88"/>
                <a:gd name="T51" fmla="*/ 2147483646 h 61"/>
                <a:gd name="T52" fmla="*/ 2147483646 w 88"/>
                <a:gd name="T53" fmla="*/ 2147483646 h 61"/>
                <a:gd name="T54" fmla="*/ 2147483646 w 88"/>
                <a:gd name="T55" fmla="*/ 2147483646 h 61"/>
                <a:gd name="T56" fmla="*/ 2147483646 w 88"/>
                <a:gd name="T57" fmla="*/ 2147483646 h 61"/>
                <a:gd name="T58" fmla="*/ 2147483646 w 88"/>
                <a:gd name="T59" fmla="*/ 2147483646 h 61"/>
                <a:gd name="T60" fmla="*/ 2147483646 w 88"/>
                <a:gd name="T61" fmla="*/ 2147483646 h 61"/>
                <a:gd name="T62" fmla="*/ 2147483646 w 88"/>
                <a:gd name="T63" fmla="*/ 2147483646 h 61"/>
                <a:gd name="T64" fmla="*/ 2147483646 w 88"/>
                <a:gd name="T65" fmla="*/ 2147483646 h 61"/>
                <a:gd name="T66" fmla="*/ 2147483646 w 88"/>
                <a:gd name="T67" fmla="*/ 2147483646 h 61"/>
                <a:gd name="T68" fmla="*/ 2147483646 w 88"/>
                <a:gd name="T69" fmla="*/ 2147483646 h 61"/>
                <a:gd name="T70" fmla="*/ 2147483646 w 88"/>
                <a:gd name="T71" fmla="*/ 2147483646 h 61"/>
                <a:gd name="T72" fmla="*/ 2147483646 w 88"/>
                <a:gd name="T73" fmla="*/ 2147483646 h 61"/>
                <a:gd name="T74" fmla="*/ 2147483646 w 88"/>
                <a:gd name="T75" fmla="*/ 2147483646 h 61"/>
                <a:gd name="T76" fmla="*/ 2147483646 w 88"/>
                <a:gd name="T77" fmla="*/ 2147483646 h 61"/>
                <a:gd name="T78" fmla="*/ 2147483646 w 88"/>
                <a:gd name="T79" fmla="*/ 2147483646 h 61"/>
                <a:gd name="T80" fmla="*/ 2147483646 w 88"/>
                <a:gd name="T81" fmla="*/ 2147483646 h 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8" h="61">
                  <a:moveTo>
                    <a:pt x="84" y="7"/>
                  </a:moveTo>
                  <a:cubicBezTo>
                    <a:pt x="82" y="5"/>
                    <a:pt x="79" y="4"/>
                    <a:pt x="76" y="4"/>
                  </a:cubicBezTo>
                  <a:cubicBezTo>
                    <a:pt x="73" y="4"/>
                    <a:pt x="70" y="5"/>
                    <a:pt x="68" y="7"/>
                  </a:cubicBezTo>
                  <a:cubicBezTo>
                    <a:pt x="65" y="9"/>
                    <a:pt x="64" y="12"/>
                    <a:pt x="64" y="15"/>
                  </a:cubicBezTo>
                  <a:cubicBezTo>
                    <a:pt x="64" y="17"/>
                    <a:pt x="65" y="19"/>
                    <a:pt x="65" y="20"/>
                  </a:cubicBezTo>
                  <a:cubicBezTo>
                    <a:pt x="51" y="33"/>
                    <a:pt x="51" y="33"/>
                    <a:pt x="51" y="33"/>
                  </a:cubicBezTo>
                  <a:cubicBezTo>
                    <a:pt x="48" y="32"/>
                    <a:pt x="46" y="31"/>
                    <a:pt x="43" y="31"/>
                  </a:cubicBezTo>
                  <a:cubicBezTo>
                    <a:pt x="40" y="31"/>
                    <a:pt x="38" y="32"/>
                    <a:pt x="36" y="33"/>
                  </a:cubicBezTo>
                  <a:cubicBezTo>
                    <a:pt x="25" y="21"/>
                    <a:pt x="25" y="21"/>
                    <a:pt x="25" y="21"/>
                  </a:cubicBezTo>
                  <a:cubicBezTo>
                    <a:pt x="28" y="15"/>
                    <a:pt x="28" y="8"/>
                    <a:pt x="23" y="4"/>
                  </a:cubicBezTo>
                  <a:cubicBezTo>
                    <a:pt x="21" y="1"/>
                    <a:pt x="17" y="0"/>
                    <a:pt x="14" y="0"/>
                  </a:cubicBezTo>
                  <a:cubicBezTo>
                    <a:pt x="10" y="0"/>
                    <a:pt x="6" y="1"/>
                    <a:pt x="4" y="4"/>
                  </a:cubicBezTo>
                  <a:cubicBezTo>
                    <a:pt x="1" y="7"/>
                    <a:pt x="0" y="10"/>
                    <a:pt x="0" y="14"/>
                  </a:cubicBezTo>
                  <a:cubicBezTo>
                    <a:pt x="0" y="17"/>
                    <a:pt x="1" y="21"/>
                    <a:pt x="4" y="23"/>
                  </a:cubicBezTo>
                  <a:cubicBezTo>
                    <a:pt x="6" y="26"/>
                    <a:pt x="10" y="27"/>
                    <a:pt x="14" y="27"/>
                  </a:cubicBezTo>
                  <a:cubicBezTo>
                    <a:pt x="16" y="27"/>
                    <a:pt x="18" y="27"/>
                    <a:pt x="20" y="26"/>
                  </a:cubicBezTo>
                  <a:cubicBezTo>
                    <a:pt x="30" y="38"/>
                    <a:pt x="30" y="38"/>
                    <a:pt x="30" y="38"/>
                  </a:cubicBezTo>
                  <a:cubicBezTo>
                    <a:pt x="27" y="44"/>
                    <a:pt x="28" y="51"/>
                    <a:pt x="33" y="56"/>
                  </a:cubicBezTo>
                  <a:cubicBezTo>
                    <a:pt x="35" y="59"/>
                    <a:pt x="39" y="61"/>
                    <a:pt x="43" y="61"/>
                  </a:cubicBezTo>
                  <a:cubicBezTo>
                    <a:pt x="47" y="61"/>
                    <a:pt x="51" y="59"/>
                    <a:pt x="54" y="56"/>
                  </a:cubicBezTo>
                  <a:cubicBezTo>
                    <a:pt x="58" y="51"/>
                    <a:pt x="59" y="44"/>
                    <a:pt x="56" y="38"/>
                  </a:cubicBezTo>
                  <a:cubicBezTo>
                    <a:pt x="71" y="26"/>
                    <a:pt x="71" y="26"/>
                    <a:pt x="71" y="26"/>
                  </a:cubicBezTo>
                  <a:cubicBezTo>
                    <a:pt x="72" y="27"/>
                    <a:pt x="74" y="27"/>
                    <a:pt x="76" y="27"/>
                  </a:cubicBezTo>
                  <a:cubicBezTo>
                    <a:pt x="79" y="27"/>
                    <a:pt x="82" y="26"/>
                    <a:pt x="84" y="24"/>
                  </a:cubicBezTo>
                  <a:cubicBezTo>
                    <a:pt x="87" y="21"/>
                    <a:pt x="88" y="18"/>
                    <a:pt x="88" y="15"/>
                  </a:cubicBezTo>
                  <a:cubicBezTo>
                    <a:pt x="88" y="12"/>
                    <a:pt x="87" y="9"/>
                    <a:pt x="84" y="7"/>
                  </a:cubicBezTo>
                  <a:close/>
                  <a:moveTo>
                    <a:pt x="9" y="18"/>
                  </a:moveTo>
                  <a:cubicBezTo>
                    <a:pt x="8" y="17"/>
                    <a:pt x="7" y="15"/>
                    <a:pt x="7" y="14"/>
                  </a:cubicBezTo>
                  <a:cubicBezTo>
                    <a:pt x="7" y="12"/>
                    <a:pt x="8" y="11"/>
                    <a:pt x="9" y="9"/>
                  </a:cubicBezTo>
                  <a:cubicBezTo>
                    <a:pt x="10" y="8"/>
                    <a:pt x="12" y="8"/>
                    <a:pt x="14" y="8"/>
                  </a:cubicBezTo>
                  <a:cubicBezTo>
                    <a:pt x="15" y="8"/>
                    <a:pt x="17" y="8"/>
                    <a:pt x="18" y="9"/>
                  </a:cubicBezTo>
                  <a:cubicBezTo>
                    <a:pt x="20" y="12"/>
                    <a:pt x="20" y="16"/>
                    <a:pt x="18" y="18"/>
                  </a:cubicBezTo>
                  <a:cubicBezTo>
                    <a:pt x="16" y="20"/>
                    <a:pt x="12" y="20"/>
                    <a:pt x="9" y="18"/>
                  </a:cubicBezTo>
                  <a:close/>
                  <a:moveTo>
                    <a:pt x="79" y="18"/>
                  </a:moveTo>
                  <a:cubicBezTo>
                    <a:pt x="77" y="20"/>
                    <a:pt x="75" y="20"/>
                    <a:pt x="73" y="18"/>
                  </a:cubicBezTo>
                  <a:cubicBezTo>
                    <a:pt x="72" y="18"/>
                    <a:pt x="72" y="16"/>
                    <a:pt x="72" y="15"/>
                  </a:cubicBezTo>
                  <a:cubicBezTo>
                    <a:pt x="72" y="14"/>
                    <a:pt x="72" y="13"/>
                    <a:pt x="73" y="12"/>
                  </a:cubicBezTo>
                  <a:cubicBezTo>
                    <a:pt x="74" y="12"/>
                    <a:pt x="75" y="11"/>
                    <a:pt x="76" y="11"/>
                  </a:cubicBezTo>
                  <a:cubicBezTo>
                    <a:pt x="77" y="11"/>
                    <a:pt x="78" y="12"/>
                    <a:pt x="79" y="12"/>
                  </a:cubicBezTo>
                  <a:cubicBezTo>
                    <a:pt x="80" y="13"/>
                    <a:pt x="80" y="14"/>
                    <a:pt x="80" y="15"/>
                  </a:cubicBezTo>
                  <a:cubicBezTo>
                    <a:pt x="80" y="16"/>
                    <a:pt x="80" y="18"/>
                    <a:pt x="79" y="18"/>
                  </a:cubicBezTo>
                  <a:close/>
                </a:path>
              </a:pathLst>
            </a:custGeom>
            <a:solidFill>
              <a:srgbClr val="FFFFFF"/>
            </a:solidFill>
            <a:ln>
              <a:noFill/>
            </a:ln>
          </p:spPr>
          <p:txBody>
            <a:bodyPr anchor="ctr" anchorCtr="0">
              <a:normAutofit fontScale="40000" lnSpcReduction="20000"/>
            </a:bodyPr>
            <a:lstStyle/>
            <a:p>
              <a:endParaRPr lang="zh-CN" altLang="en-US"/>
            </a:p>
          </p:txBody>
        </p:sp>
        <p:sp>
          <p:nvSpPr>
            <p:cNvPr id="18" name="Freeform 34"/>
            <p:cNvSpPr/>
            <p:nvPr>
              <p:custDataLst>
                <p:tags r:id="rId16"/>
              </p:custDataLst>
            </p:nvPr>
          </p:nvSpPr>
          <p:spPr bwMode="auto">
            <a:xfrm>
              <a:off x="4655919" y="2267195"/>
              <a:ext cx="879475" cy="258763"/>
            </a:xfrm>
            <a:custGeom>
              <a:avLst/>
              <a:gdLst>
                <a:gd name="T0" fmla="*/ 2147483646 w 444"/>
                <a:gd name="T1" fmla="*/ 2147483646 h 130"/>
                <a:gd name="T2" fmla="*/ 2147483646 w 444"/>
                <a:gd name="T3" fmla="*/ 0 h 130"/>
                <a:gd name="T4" fmla="*/ 0 w 444"/>
                <a:gd name="T5" fmla="*/ 0 h 130"/>
                <a:gd name="T6" fmla="*/ 0 60000 65536"/>
                <a:gd name="T7" fmla="*/ 0 60000 65536"/>
                <a:gd name="T8" fmla="*/ 0 60000 65536"/>
              </a:gdLst>
              <a:ahLst/>
              <a:cxnLst>
                <a:cxn ang="T6">
                  <a:pos x="T0" y="T1"/>
                </a:cxn>
                <a:cxn ang="T7">
                  <a:pos x="T2" y="T3"/>
                </a:cxn>
                <a:cxn ang="T8">
                  <a:pos x="T4" y="T5"/>
                </a:cxn>
              </a:cxnLst>
              <a:rect l="0" t="0" r="r" b="b"/>
              <a:pathLst>
                <a:path w="444" h="130">
                  <a:moveTo>
                    <a:pt x="444" y="130"/>
                  </a:moveTo>
                  <a:lnTo>
                    <a:pt x="444" y="0"/>
                  </a:lnTo>
                  <a:lnTo>
                    <a:pt x="0" y="0"/>
                  </a:lnTo>
                </a:path>
              </a:pathLst>
            </a:custGeom>
            <a:ln/>
          </p:spPr>
          <p:style>
            <a:lnRef idx="1">
              <a:schemeClr val="accent2"/>
            </a:lnRef>
            <a:fillRef idx="0">
              <a:schemeClr val="accent2"/>
            </a:fillRef>
            <a:effectRef idx="0">
              <a:schemeClr val="accent2"/>
            </a:effectRef>
            <a:fontRef idx="minor">
              <a:schemeClr val="tx1"/>
            </a:fontRef>
          </p:style>
          <p:txBody>
            <a:bodyPr anchor="ctr" anchorCtr="0">
              <a:normAutofit fontScale="40000" lnSpcReduction="20000"/>
            </a:bodyPr>
            <a:lstStyle/>
            <a:p>
              <a:endParaRPr lang="zh-CN" altLang="en-US"/>
            </a:p>
          </p:txBody>
        </p:sp>
        <p:sp>
          <p:nvSpPr>
            <p:cNvPr id="19" name="Freeform 38"/>
            <p:cNvSpPr/>
            <p:nvPr>
              <p:custDataLst>
                <p:tags r:id="rId17"/>
              </p:custDataLst>
            </p:nvPr>
          </p:nvSpPr>
          <p:spPr bwMode="auto">
            <a:xfrm>
              <a:off x="4524156" y="5029445"/>
              <a:ext cx="1231900" cy="555625"/>
            </a:xfrm>
            <a:custGeom>
              <a:avLst/>
              <a:gdLst>
                <a:gd name="T0" fmla="*/ 2147483646 w 623"/>
                <a:gd name="T1" fmla="*/ 0 h 281"/>
                <a:gd name="T2" fmla="*/ 2147483646 w 623"/>
                <a:gd name="T3" fmla="*/ 0 h 281"/>
                <a:gd name="T4" fmla="*/ 2147483646 w 623"/>
                <a:gd name="T5" fmla="*/ 2147483646 h 281"/>
                <a:gd name="T6" fmla="*/ 0 w 623"/>
                <a:gd name="T7" fmla="*/ 2147483646 h 2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3" h="281">
                  <a:moveTo>
                    <a:pt x="476" y="0"/>
                  </a:moveTo>
                  <a:lnTo>
                    <a:pt x="623" y="0"/>
                  </a:lnTo>
                  <a:lnTo>
                    <a:pt x="623" y="281"/>
                  </a:lnTo>
                  <a:lnTo>
                    <a:pt x="0" y="281"/>
                  </a:lnTo>
                </a:path>
              </a:pathLst>
            </a:custGeom>
            <a:noFill/>
            <a:ln w="6350" cap="flat" cmpd="sng">
              <a:solidFill>
                <a:srgbClr val="FFB14A"/>
              </a:solidFill>
              <a:round/>
            </a:ln>
          </p:spPr>
          <p:txBody>
            <a:bodyPr anchor="ctr" anchorCtr="0">
              <a:normAutofit/>
            </a:bodyPr>
            <a:lstStyle/>
            <a:p>
              <a:endParaRPr lang="zh-CN" altLang="en-US"/>
            </a:p>
          </p:txBody>
        </p:sp>
        <p:sp>
          <p:nvSpPr>
            <p:cNvPr id="20" name="Freeform 39"/>
            <p:cNvSpPr/>
            <p:nvPr>
              <p:custDataLst>
                <p:tags r:id="rId18"/>
              </p:custDataLst>
            </p:nvPr>
          </p:nvSpPr>
          <p:spPr bwMode="auto">
            <a:xfrm>
              <a:off x="6094194" y="4151558"/>
              <a:ext cx="1443037" cy="963612"/>
            </a:xfrm>
            <a:custGeom>
              <a:avLst/>
              <a:gdLst>
                <a:gd name="T0" fmla="*/ 2147483646 w 729"/>
                <a:gd name="T1" fmla="*/ 0 h 487"/>
                <a:gd name="T2" fmla="*/ 0 w 729"/>
                <a:gd name="T3" fmla="*/ 0 h 487"/>
                <a:gd name="T4" fmla="*/ 0 w 729"/>
                <a:gd name="T5" fmla="*/ 2147483646 h 487"/>
                <a:gd name="T6" fmla="*/ 2147483646 w 729"/>
                <a:gd name="T7" fmla="*/ 2147483646 h 4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9" h="487">
                  <a:moveTo>
                    <a:pt x="159" y="0"/>
                  </a:moveTo>
                  <a:lnTo>
                    <a:pt x="0" y="0"/>
                  </a:lnTo>
                  <a:lnTo>
                    <a:pt x="0" y="487"/>
                  </a:lnTo>
                  <a:lnTo>
                    <a:pt x="729" y="487"/>
                  </a:lnTo>
                </a:path>
              </a:pathLst>
            </a:custGeom>
            <a:noFill/>
            <a:ln w="6350" cap="flat" cmpd="sng">
              <a:solidFill>
                <a:srgbClr val="FFB14A"/>
              </a:solidFill>
              <a:round/>
            </a:ln>
          </p:spPr>
          <p:txBody>
            <a:bodyPr anchor="ctr" anchorCtr="0">
              <a:normAutofit/>
            </a:bodyPr>
            <a:lstStyle/>
            <a:p>
              <a:endParaRPr lang="zh-CN" altLang="en-US"/>
            </a:p>
          </p:txBody>
        </p:sp>
      </p:grpSp>
      <p:sp>
        <p:nvSpPr>
          <p:cNvPr id="21" name="文本框 10"/>
          <p:cNvSpPr txBox="1"/>
          <p:nvPr>
            <p:custDataLst>
              <p:tags r:id="rId1"/>
            </p:custDataLst>
          </p:nvPr>
        </p:nvSpPr>
        <p:spPr>
          <a:xfrm>
            <a:off x="7423134" y="4720166"/>
            <a:ext cx="2501382" cy="980440"/>
          </a:xfrm>
          <a:prstGeom prst="rect">
            <a:avLst/>
          </a:prstGeom>
          <a:noFill/>
          <a:ln>
            <a:noFill/>
          </a:ln>
        </p:spPr>
        <p:txBody>
          <a:bodyPr lIns="90170" tIns="46990" rIns="90170" bIns="46990" anchor="ctr" anchorCtr="0">
            <a:normAutofit fontScale="92500" lnSpcReduction="10000"/>
          </a:bodyPr>
          <a:lstStyle>
            <a:defPPr>
              <a:defRPr lang="zh-CN"/>
            </a:defPPr>
            <a:lvl1pPr>
              <a:lnSpc>
                <a:spcPct val="120000"/>
              </a:lnSpc>
              <a:defRPr sz="2000" spc="100"/>
            </a:lvl1pPr>
          </a:lstStyle>
          <a:p>
            <a:r>
              <a:rPr lang="zh-CN" altLang="en-US" sz="1800" b="1" dirty="0">
                <a:solidFill>
                  <a:srgbClr val="004047"/>
                </a:solidFill>
                <a:latin typeface="Calibri" panose="020F0502020204030204" pitchFamily="34" charset="0"/>
                <a:ea typeface="微软雅黑" panose="020B0503020204020204" charset="-122"/>
                <a:cs typeface="Arial" panose="020B0604020202020204" pitchFamily="34" charset="0"/>
              </a:rPr>
              <a:t>Pengcheng Taxis </a:t>
            </a:r>
            <a:r>
              <a:rPr lang="en-US" altLang="zh-CN" sz="1800" b="1" dirty="0">
                <a:solidFill>
                  <a:srgbClr val="004047"/>
                </a:solidFill>
                <a:latin typeface="Calibri" panose="020F0502020204030204" pitchFamily="34" charset="0"/>
                <a:ea typeface="微软雅黑" panose="020B0503020204020204" charset="-122"/>
                <a:cs typeface="Arial" panose="020B0604020202020204" pitchFamily="34" charset="0"/>
              </a:rPr>
              <a:t>&amp;</a:t>
            </a:r>
            <a:r>
              <a:rPr lang="zh-CN" altLang="en-US" sz="1800" b="1" dirty="0">
                <a:solidFill>
                  <a:srgbClr val="004047"/>
                </a:solidFill>
                <a:latin typeface="Calibri" panose="020F0502020204030204" pitchFamily="34" charset="0"/>
                <a:ea typeface="微软雅黑" panose="020B0503020204020204" charset="-122"/>
                <a:cs typeface="Arial" panose="020B0604020202020204" pitchFamily="34" charset="0"/>
              </a:rPr>
              <a:t> SF Express </a:t>
            </a:r>
            <a:r>
              <a:rPr lang="en-US" altLang="zh-CN" sz="1800" b="1" dirty="0">
                <a:solidFill>
                  <a:srgbClr val="004047"/>
                </a:solidFill>
                <a:latin typeface="Calibri" panose="020F0502020204030204" pitchFamily="34" charset="0"/>
                <a:ea typeface="微软雅黑" panose="020B0503020204020204" charset="-122"/>
                <a:cs typeface="Arial" panose="020B0604020202020204" pitchFamily="34" charset="0"/>
              </a:rPr>
              <a:t>- Joint C</a:t>
            </a:r>
            <a:r>
              <a:rPr lang="zh-CN" altLang="en-US" sz="1800" b="1" dirty="0">
                <a:solidFill>
                  <a:srgbClr val="004047"/>
                </a:solidFill>
                <a:latin typeface="Calibri" panose="020F0502020204030204" pitchFamily="34" charset="0"/>
                <a:ea typeface="微软雅黑" panose="020B0503020204020204" charset="-122"/>
                <a:cs typeface="Arial" panose="020B0604020202020204" pitchFamily="34" charset="0"/>
              </a:rPr>
              <a:t>ourier </a:t>
            </a:r>
            <a:r>
              <a:rPr lang="en-US" altLang="zh-CN" sz="1800" b="1" dirty="0">
                <a:solidFill>
                  <a:srgbClr val="004047"/>
                </a:solidFill>
                <a:latin typeface="Calibri" panose="020F0502020204030204" pitchFamily="34" charset="0"/>
                <a:ea typeface="微软雅黑" panose="020B0503020204020204" charset="-122"/>
                <a:cs typeface="Arial" panose="020B0604020202020204" pitchFamily="34" charset="0"/>
              </a:rPr>
              <a:t>S</a:t>
            </a:r>
            <a:r>
              <a:rPr lang="zh-CN" altLang="en-US" sz="1800" b="1" dirty="0">
                <a:solidFill>
                  <a:srgbClr val="004047"/>
                </a:solidFill>
                <a:latin typeface="Calibri" panose="020F0502020204030204" pitchFamily="34" charset="0"/>
                <a:ea typeface="微软雅黑" panose="020B0503020204020204" charset="-122"/>
                <a:cs typeface="Arial" panose="020B0604020202020204" pitchFamily="34" charset="0"/>
              </a:rPr>
              <a:t>ervices</a:t>
            </a:r>
            <a:r>
              <a:rPr lang="en-US" altLang="zh-CN" sz="1800" b="1" dirty="0">
                <a:solidFill>
                  <a:srgbClr val="004047"/>
                </a:solidFill>
                <a:latin typeface="Calibri" panose="020F0502020204030204" pitchFamily="34" charset="0"/>
                <a:ea typeface="微软雅黑" panose="020B0503020204020204" charset="-122"/>
                <a:cs typeface="Arial" panose="020B0604020202020204" pitchFamily="34" charset="0"/>
              </a:rPr>
              <a:t>.</a:t>
            </a:r>
          </a:p>
        </p:txBody>
      </p:sp>
      <p:sp>
        <p:nvSpPr>
          <p:cNvPr id="22" name="文本框 11"/>
          <p:cNvSpPr txBox="1"/>
          <p:nvPr>
            <p:custDataLst>
              <p:tags r:id="rId2"/>
            </p:custDataLst>
          </p:nvPr>
        </p:nvSpPr>
        <p:spPr>
          <a:xfrm>
            <a:off x="1584398" y="5007753"/>
            <a:ext cx="3262548" cy="1328004"/>
          </a:xfrm>
          <a:prstGeom prst="rect">
            <a:avLst/>
          </a:prstGeom>
          <a:noFill/>
          <a:ln>
            <a:noFill/>
          </a:ln>
        </p:spPr>
        <p:txBody>
          <a:bodyPr lIns="90170" tIns="46990" rIns="90170" bIns="46990" anchor="ctr" anchorCtr="0">
            <a:normAutofit lnSpcReduction="10000"/>
          </a:bodyPr>
          <a:lstStyle>
            <a:defPPr>
              <a:defRPr lang="fr-FR"/>
            </a:defPPr>
            <a:lvl1pPr>
              <a:lnSpc>
                <a:spcPct val="120000"/>
              </a:lnSpc>
              <a:defRPr b="1" spc="100">
                <a:solidFill>
                  <a:srgbClr val="004047"/>
                </a:solidFill>
                <a:latin typeface="Calibri" panose="020F0502020204030204" pitchFamily="34" charset="0"/>
                <a:ea typeface="微软雅黑" panose="020B0503020204020204" charset="-122"/>
                <a:cs typeface="Arial" panose="020B0604020202020204" pitchFamily="34" charset="0"/>
              </a:defRPr>
            </a:lvl1pPr>
          </a:lstStyle>
          <a:p>
            <a:r>
              <a:rPr lang="en-US" altLang="zh-CN" dirty="0"/>
              <a:t>All Taxi drivers - Online Learning APP “Training Evaluation Management System” </a:t>
            </a:r>
          </a:p>
        </p:txBody>
      </p:sp>
      <p:sp>
        <p:nvSpPr>
          <p:cNvPr id="23" name="文本框 12"/>
          <p:cNvSpPr txBox="1"/>
          <p:nvPr>
            <p:custDataLst>
              <p:tags r:id="rId3"/>
            </p:custDataLst>
          </p:nvPr>
        </p:nvSpPr>
        <p:spPr>
          <a:xfrm>
            <a:off x="1036892" y="2107667"/>
            <a:ext cx="4122420" cy="1697990"/>
          </a:xfrm>
          <a:prstGeom prst="rect">
            <a:avLst/>
          </a:prstGeom>
          <a:noFill/>
          <a:ln>
            <a:noFill/>
          </a:ln>
        </p:spPr>
        <p:txBody>
          <a:bodyPr lIns="90170" tIns="46990" rIns="90170" bIns="46990" anchor="ctr" anchorCtr="0">
            <a:normAutofit/>
          </a:bodyPr>
          <a:lstStyle>
            <a:defPPr>
              <a:defRPr lang="fr-FR"/>
            </a:defPPr>
            <a:lvl1pPr>
              <a:lnSpc>
                <a:spcPct val="120000"/>
              </a:lnSpc>
              <a:defRPr b="1" spc="100">
                <a:solidFill>
                  <a:srgbClr val="004047"/>
                </a:solidFill>
                <a:latin typeface="Calibri" panose="020F0502020204030204" pitchFamily="34" charset="0"/>
                <a:ea typeface="微软雅黑" panose="020B0503020204020204" charset="-122"/>
                <a:cs typeface="Arial" panose="020B0604020202020204" pitchFamily="34" charset="0"/>
              </a:defRPr>
            </a:lvl1pPr>
          </a:lstStyle>
          <a:p>
            <a:r>
              <a:rPr lang="en-US" altLang="zh-CN" dirty="0"/>
              <a:t>R</a:t>
            </a:r>
            <a:r>
              <a:rPr lang="zh-CN" altLang="en-US" dirty="0"/>
              <a:t>educ</a:t>
            </a:r>
            <a:r>
              <a:rPr lang="en-US" altLang="zh-CN" dirty="0"/>
              <a:t>ing</a:t>
            </a:r>
            <a:r>
              <a:rPr lang="zh-CN" altLang="en-US" dirty="0"/>
              <a:t> monthly taxi rental fee </a:t>
            </a:r>
            <a:r>
              <a:rPr lang="en-US" altLang="zh-CN" dirty="0"/>
              <a:t>&amp;</a:t>
            </a:r>
            <a:r>
              <a:rPr lang="zh-CN" altLang="en-US" dirty="0"/>
              <a:t> </a:t>
            </a:r>
            <a:r>
              <a:rPr lang="en-US" altLang="zh-CN" dirty="0"/>
              <a:t>C</a:t>
            </a:r>
            <a:r>
              <a:rPr lang="zh-CN" altLang="en-US" dirty="0"/>
              <a:t>utting electricity charging service fee by half in 10 charging stations operated by SZBG. </a:t>
            </a:r>
          </a:p>
        </p:txBody>
      </p:sp>
      <p:sp>
        <p:nvSpPr>
          <p:cNvPr id="24" name="文本框 13"/>
          <p:cNvSpPr txBox="1"/>
          <p:nvPr/>
        </p:nvSpPr>
        <p:spPr>
          <a:xfrm>
            <a:off x="6225785" y="1155255"/>
            <a:ext cx="3832139" cy="369332"/>
          </a:xfrm>
          <a:prstGeom prst="rect">
            <a:avLst/>
          </a:prstGeom>
          <a:noFill/>
        </p:spPr>
        <p:txBody>
          <a:bodyPr wrap="none" rtlCol="0" anchor="t">
            <a:spAutoFit/>
          </a:bodyPr>
          <a:lstStyle/>
          <a:p>
            <a:r>
              <a:rPr lang="en-US" altLang="zh-CN" sz="1600" dirty="0">
                <a:solidFill>
                  <a:srgbClr val="004047"/>
                </a:solidFill>
                <a:latin typeface="Arial" panose="020B0604020202020204" pitchFamily="34" charset="0"/>
                <a:ea typeface="微软雅黑" panose="020B0503020204020204" charset="-122"/>
                <a:sym typeface="+mn-ea"/>
              </a:rPr>
              <a:t> </a:t>
            </a:r>
            <a:r>
              <a:rPr lang="en-US" altLang="zh-CN" b="1" dirty="0">
                <a:solidFill>
                  <a:srgbClr val="004047"/>
                </a:solidFill>
                <a:latin typeface="Calibri" panose="020F0502020204030204" pitchFamily="34" charset="0"/>
                <a:ea typeface="微软雅黑" panose="020B0503020204020204" charset="-122"/>
                <a:sym typeface="+mn-ea"/>
              </a:rPr>
              <a:t>750 Taxi Drivers &amp; 4,000 Urgent Items</a:t>
            </a:r>
          </a:p>
        </p:txBody>
      </p:sp>
      <p:pic>
        <p:nvPicPr>
          <p:cNvPr id="29" name="图片 2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21</a:t>
            </a:fld>
            <a:endParaRPr lang="zh-CN" altLang="en-US"/>
          </a:p>
        </p:txBody>
      </p:sp>
    </p:spTree>
    <p:extLst>
      <p:ext uri="{BB962C8B-B14F-4D97-AF65-F5344CB8AC3E}">
        <p14:creationId xmlns:p14="http://schemas.microsoft.com/office/powerpoint/2010/main" val="2618932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39725"/>
            <a:ext cx="10972800" cy="638175"/>
          </a:xfrm>
        </p:spPr>
        <p:txBody>
          <a:bodyPr>
            <a:normAutofit fontScale="90000"/>
          </a:bodyPr>
          <a:lstStyle/>
          <a:p>
            <a:r>
              <a:rPr lang="en-US" altLang="zh-CN" b="1" dirty="0">
                <a:solidFill>
                  <a:schemeClr val="accent1">
                    <a:lumMod val="50000"/>
                  </a:schemeClr>
                </a:solidFill>
              </a:rPr>
              <a:t>Intelligent Transportation System</a:t>
            </a:r>
            <a:endParaRPr lang="en-US" b="1" dirty="0">
              <a:solidFill>
                <a:schemeClr val="accent1">
                  <a:lumMod val="50000"/>
                </a:schemeClr>
              </a:solidFill>
            </a:endParaRPr>
          </a:p>
        </p:txBody>
      </p:sp>
      <p:pic>
        <p:nvPicPr>
          <p:cNvPr id="4" name="图片 39" descr="封面和内容"/>
          <p:cNvPicPr>
            <a:picLocks noChangeAspect="1"/>
          </p:cNvPicPr>
          <p:nvPr/>
        </p:nvPicPr>
        <p:blipFill>
          <a:blip r:embed="rId9"/>
          <a:stretch>
            <a:fillRect/>
          </a:stretch>
        </p:blipFill>
        <p:spPr>
          <a:xfrm>
            <a:off x="2190178" y="4023029"/>
            <a:ext cx="3708627" cy="2172524"/>
          </a:xfrm>
          <a:prstGeom prst="rect">
            <a:avLst/>
          </a:prstGeom>
          <a:noFill/>
          <a:ln w="9525">
            <a:noFill/>
          </a:ln>
        </p:spPr>
      </p:pic>
      <p:pic>
        <p:nvPicPr>
          <p:cNvPr id="5"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0" y="1384186"/>
            <a:ext cx="4103267" cy="2735512"/>
          </a:xfrm>
          <a:prstGeom prst="rect">
            <a:avLst/>
          </a:prstGeom>
          <a:noFill/>
          <a:ln w="9525">
            <a:noFill/>
          </a:ln>
        </p:spPr>
      </p:pic>
      <p:grpSp>
        <p:nvGrpSpPr>
          <p:cNvPr id="15" name="组合 14"/>
          <p:cNvGrpSpPr/>
          <p:nvPr/>
        </p:nvGrpSpPr>
        <p:grpSpPr>
          <a:xfrm>
            <a:off x="5898805" y="4121520"/>
            <a:ext cx="4300463" cy="1781330"/>
            <a:chOff x="6171973" y="4054011"/>
            <a:chExt cx="4456988" cy="1781330"/>
          </a:xfrm>
          <a:solidFill>
            <a:srgbClr val="EB9C28"/>
          </a:solidFill>
        </p:grpSpPr>
        <p:sp>
          <p:nvSpPr>
            <p:cNvPr id="6" name="矩形 38"/>
            <p:cNvSpPr/>
            <p:nvPr>
              <p:custDataLst>
                <p:tags r:id="rId6"/>
              </p:custDataLst>
            </p:nvPr>
          </p:nvSpPr>
          <p:spPr>
            <a:xfrm>
              <a:off x="6171973" y="4054011"/>
              <a:ext cx="4456988" cy="1781330"/>
            </a:xfrm>
            <a:prstGeom prst="rect">
              <a:avLst/>
            </a:prstGeom>
            <a:grpFill/>
            <a:ln>
              <a:noFill/>
            </a:ln>
          </p:spPr>
          <p:style>
            <a:lnRef idx="2">
              <a:srgbClr val="3CE5EC">
                <a:shade val="50000"/>
              </a:srgbClr>
            </a:lnRef>
            <a:fillRef idx="1">
              <a:srgbClr val="3CE5EC"/>
            </a:fillRef>
            <a:effectRef idx="0">
              <a:srgbClr val="3CE5EC"/>
            </a:effectRef>
            <a:fontRef idx="minor">
              <a:srgbClr val="FFFFFF"/>
            </a:fontRef>
          </p:style>
          <p:txBody>
            <a:bodyPr anchor="ctr"/>
            <a:lstStyle/>
            <a:p>
              <a:pPr algn="ctr"/>
              <a:endParaRPr lang="zh-CN" altLang="en-US"/>
            </a:p>
          </p:txBody>
        </p:sp>
        <p:sp>
          <p:nvSpPr>
            <p:cNvPr id="7" name="文本框 39"/>
            <p:cNvSpPr txBox="1"/>
            <p:nvPr>
              <p:custDataLst>
                <p:tags r:id="rId7"/>
              </p:custDataLst>
            </p:nvPr>
          </p:nvSpPr>
          <p:spPr>
            <a:xfrm>
              <a:off x="6412613" y="4677415"/>
              <a:ext cx="3540115" cy="731520"/>
            </a:xfrm>
            <a:prstGeom prst="rect">
              <a:avLst/>
            </a:prstGeom>
            <a:grpFill/>
            <a:ln>
              <a:noFill/>
            </a:ln>
          </p:spPr>
          <p:txBody>
            <a:bodyPr wrap="square" lIns="90000" tIns="46800" rIns="90000" bIns="46800" anchor="b" anchorCtr="0">
              <a:noAutofit/>
            </a:bodyPr>
            <a:lstStyle>
              <a:defPPr>
                <a:defRPr lang="zh-CN"/>
              </a:defPPr>
              <a:lvl1pPr eaLnBrk="1" hangingPunct="1">
                <a:lnSpc>
                  <a:spcPct val="100000"/>
                </a:lnSpc>
                <a:buFontTx/>
                <a:buNone/>
                <a:defRPr sz="1800">
                  <a:solidFill>
                    <a:srgbClr val="FFFFF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Light" panose="020F0302020204030204" charset="0"/>
                </a:defRPr>
              </a:lvl2pPr>
              <a:lvl3pPr marL="1143000" indent="-228600">
                <a:lnSpc>
                  <a:spcPct val="90000"/>
                </a:lnSpc>
                <a:spcBef>
                  <a:spcPts val="500"/>
                </a:spcBef>
                <a:buFont typeface="Arial" panose="020B0604020202020204" pitchFamily="34" charset="0"/>
                <a:buChar char="•"/>
                <a:defRPr sz="2000">
                  <a:latin typeface="Calibri Light" panose="020F0302020204030204" charset="0"/>
                </a:defRPr>
              </a:lvl3pPr>
              <a:lvl4pPr marL="1600200" indent="-228600">
                <a:lnSpc>
                  <a:spcPct val="90000"/>
                </a:lnSpc>
                <a:spcBef>
                  <a:spcPts val="500"/>
                </a:spcBef>
                <a:buFont typeface="Arial" panose="020B0604020202020204" pitchFamily="34" charset="0"/>
                <a:buChar char="•"/>
                <a:defRPr>
                  <a:latin typeface="Calibri Light" panose="020F0302020204030204" charset="0"/>
                </a:defRPr>
              </a:lvl4pPr>
              <a:lvl5pPr marL="2057400" indent="-228600">
                <a:lnSpc>
                  <a:spcPct val="90000"/>
                </a:lnSpc>
                <a:spcBef>
                  <a:spcPts val="500"/>
                </a:spcBef>
                <a:buFont typeface="Arial" panose="020B0604020202020204" pitchFamily="34" charset="0"/>
                <a:buChar char="•"/>
                <a:defRPr>
                  <a:latin typeface="Calibri Light" panose="020F03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Light" panose="020F03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Light" panose="020F03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Light" panose="020F03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Light" panose="020F0302020204030204" charset="0"/>
                </a:defRPr>
              </a:lvl9pPr>
            </a:lstStyle>
            <a:p>
              <a:pPr algn="r"/>
              <a:r>
                <a:rPr lang="zh-CN" altLang="en-US" sz="2000" b="1" dirty="0">
                  <a:latin typeface="Calibri" panose="020F0502020204030204" pitchFamily="34" charset="0"/>
                  <a:ea typeface="黑体" panose="02010609060101010101" charset="-122"/>
                  <a:cs typeface="Arial" panose="020B0604020202020204" pitchFamily="34" charset="0"/>
                </a:rPr>
                <a:t>Video </a:t>
              </a:r>
              <a:r>
                <a:rPr lang="en-US" altLang="zh-CN" sz="2000" b="1" dirty="0">
                  <a:latin typeface="Calibri" panose="020F0502020204030204" pitchFamily="34" charset="0"/>
                  <a:ea typeface="黑体" panose="02010609060101010101" charset="-122"/>
                  <a:cs typeface="Arial" panose="020B0604020202020204" pitchFamily="34" charset="0"/>
                </a:rPr>
                <a:t>C</a:t>
              </a:r>
              <a:r>
                <a:rPr lang="zh-CN" altLang="en-US" sz="2000" b="1" dirty="0">
                  <a:latin typeface="Calibri" panose="020F0502020204030204" pitchFamily="34" charset="0"/>
                  <a:ea typeface="黑体" panose="02010609060101010101" charset="-122"/>
                  <a:cs typeface="Arial" panose="020B0604020202020204" pitchFamily="34" charset="0"/>
                </a:rPr>
                <a:t>onference, </a:t>
              </a:r>
              <a:r>
                <a:rPr lang="en-US" altLang="zh-CN" sz="2000" b="1" dirty="0">
                  <a:latin typeface="Calibri" panose="020F0502020204030204" pitchFamily="34" charset="0"/>
                  <a:ea typeface="黑体" panose="02010609060101010101" charset="-122"/>
                  <a:cs typeface="Arial" panose="020B0604020202020204" pitchFamily="34" charset="0"/>
                </a:rPr>
                <a:t>V</a:t>
              </a:r>
              <a:r>
                <a:rPr lang="zh-CN" altLang="en-US" sz="2000" b="1" dirty="0">
                  <a:latin typeface="Calibri" panose="020F0502020204030204" pitchFamily="34" charset="0"/>
                  <a:ea typeface="黑体" panose="02010609060101010101" charset="-122"/>
                  <a:cs typeface="Arial" panose="020B0604020202020204" pitchFamily="34" charset="0"/>
                </a:rPr>
                <a:t>ideo </a:t>
              </a:r>
              <a:r>
                <a:rPr lang="en-US" altLang="zh-CN" sz="2000" b="1" dirty="0">
                  <a:latin typeface="Calibri" panose="020F0502020204030204" pitchFamily="34" charset="0"/>
                  <a:ea typeface="黑体" panose="02010609060101010101" charset="-122"/>
                  <a:cs typeface="Arial" panose="020B0604020202020204" pitchFamily="34" charset="0"/>
                </a:rPr>
                <a:t>N</a:t>
              </a:r>
              <a:r>
                <a:rPr lang="zh-CN" altLang="en-US" sz="2000" b="1" dirty="0">
                  <a:latin typeface="Calibri" panose="020F0502020204030204" pitchFamily="34" charset="0"/>
                  <a:ea typeface="黑体" panose="02010609060101010101" charset="-122"/>
                  <a:cs typeface="Arial" panose="020B0604020202020204" pitchFamily="34" charset="0"/>
                </a:rPr>
                <a:t>etworking </a:t>
              </a:r>
              <a:r>
                <a:rPr lang="en-US" altLang="zh-CN" sz="2000" b="1" dirty="0">
                  <a:latin typeface="Calibri" panose="020F0502020204030204" pitchFamily="34" charset="0"/>
                  <a:ea typeface="黑体" panose="02010609060101010101" charset="-122"/>
                  <a:cs typeface="Arial" panose="020B0604020202020204" pitchFamily="34" charset="0"/>
                </a:rPr>
                <a:t>&amp; I</a:t>
              </a:r>
              <a:r>
                <a:rPr lang="zh-CN" altLang="en-US" sz="2000" b="1" dirty="0">
                  <a:latin typeface="Calibri" panose="020F0502020204030204" pitchFamily="34" charset="0"/>
                  <a:ea typeface="黑体" panose="02010609060101010101" charset="-122"/>
                  <a:cs typeface="Arial" panose="020B0604020202020204" pitchFamily="34" charset="0"/>
                </a:rPr>
                <a:t>ntelligent </a:t>
              </a:r>
              <a:r>
                <a:rPr lang="en-US" altLang="zh-CN" sz="2000" b="1" dirty="0">
                  <a:latin typeface="Calibri" panose="020F0502020204030204" pitchFamily="34" charset="0"/>
                  <a:ea typeface="黑体" panose="02010609060101010101" charset="-122"/>
                  <a:cs typeface="Arial" panose="020B0604020202020204" pitchFamily="34" charset="0"/>
                </a:rPr>
                <a:t>D</a:t>
              </a:r>
              <a:r>
                <a:rPr lang="zh-CN" altLang="en-US" sz="2000" b="1" dirty="0">
                  <a:latin typeface="Calibri" panose="020F0502020204030204" pitchFamily="34" charset="0"/>
                  <a:ea typeface="黑体" panose="02010609060101010101" charset="-122"/>
                  <a:cs typeface="Arial" panose="020B0604020202020204" pitchFamily="34" charset="0"/>
                </a:rPr>
                <a:t>ispatch </a:t>
              </a:r>
            </a:p>
          </p:txBody>
        </p:sp>
      </p:grpSp>
      <p:grpSp>
        <p:nvGrpSpPr>
          <p:cNvPr id="14" name="组合 13"/>
          <p:cNvGrpSpPr/>
          <p:nvPr/>
        </p:nvGrpSpPr>
        <p:grpSpPr>
          <a:xfrm>
            <a:off x="2180771" y="2241699"/>
            <a:ext cx="3917322" cy="1781330"/>
            <a:chOff x="952628" y="1937060"/>
            <a:chExt cx="3917322" cy="1781330"/>
          </a:xfrm>
          <a:solidFill>
            <a:srgbClr val="EB9C28"/>
          </a:solidFill>
        </p:grpSpPr>
        <p:sp>
          <p:nvSpPr>
            <p:cNvPr id="8" name="矩形 26"/>
            <p:cNvSpPr/>
            <p:nvPr>
              <p:custDataLst>
                <p:tags r:id="rId4"/>
              </p:custDataLst>
            </p:nvPr>
          </p:nvSpPr>
          <p:spPr>
            <a:xfrm>
              <a:off x="952628" y="1937060"/>
              <a:ext cx="3917322" cy="1781330"/>
            </a:xfrm>
            <a:prstGeom prst="rect">
              <a:avLst/>
            </a:prstGeom>
            <a:grpFill/>
            <a:ln>
              <a:noFill/>
            </a:ln>
          </p:spPr>
          <p:style>
            <a:lnRef idx="2">
              <a:srgbClr val="3CE5EC">
                <a:shade val="50000"/>
              </a:srgbClr>
            </a:lnRef>
            <a:fillRef idx="1">
              <a:srgbClr val="3CE5EC"/>
            </a:fillRef>
            <a:effectRef idx="0">
              <a:srgbClr val="3CE5EC"/>
            </a:effectRef>
            <a:fontRef idx="minor">
              <a:srgbClr val="FFFFFF"/>
            </a:fontRef>
          </p:style>
          <p:txBody>
            <a:bodyPr anchor="ctr"/>
            <a:lstStyle/>
            <a:p>
              <a:pPr algn="ctr"/>
              <a:endParaRPr lang="zh-CN" altLang="en-US"/>
            </a:p>
          </p:txBody>
        </p:sp>
        <p:sp>
          <p:nvSpPr>
            <p:cNvPr id="9" name="文本框 27"/>
            <p:cNvSpPr txBox="1"/>
            <p:nvPr>
              <p:custDataLst>
                <p:tags r:id="rId5"/>
              </p:custDataLst>
            </p:nvPr>
          </p:nvSpPr>
          <p:spPr>
            <a:xfrm>
              <a:off x="1042656" y="2064840"/>
              <a:ext cx="3472928" cy="1066109"/>
            </a:xfrm>
            <a:prstGeom prst="rect">
              <a:avLst/>
            </a:prstGeom>
            <a:grpFill/>
            <a:ln>
              <a:noFill/>
            </a:ln>
          </p:spPr>
          <p:txBody>
            <a:bodyPr wrap="square" lIns="90000" tIns="46800" rIns="90000" bIns="46800" anchor="b" anchorCtr="0">
              <a:noAutofit/>
            </a:bodyPr>
            <a:lstStyle>
              <a:defPPr>
                <a:defRPr lang="zh-CN"/>
              </a:defPPr>
              <a:lvl1pPr eaLnBrk="1" hangingPunct="1">
                <a:lnSpc>
                  <a:spcPct val="100000"/>
                </a:lnSpc>
                <a:buFontTx/>
                <a:buNone/>
                <a:defRPr sz="1800">
                  <a:solidFill>
                    <a:srgbClr val="FFFFFF"/>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Light" panose="020F0302020204030204" charset="0"/>
                </a:defRPr>
              </a:lvl2pPr>
              <a:lvl3pPr marL="1143000" indent="-228600">
                <a:lnSpc>
                  <a:spcPct val="90000"/>
                </a:lnSpc>
                <a:spcBef>
                  <a:spcPts val="500"/>
                </a:spcBef>
                <a:buFont typeface="Arial" panose="020B0604020202020204" pitchFamily="34" charset="0"/>
                <a:buChar char="•"/>
                <a:defRPr sz="2000">
                  <a:latin typeface="Calibri Light" panose="020F0302020204030204" charset="0"/>
                </a:defRPr>
              </a:lvl3pPr>
              <a:lvl4pPr marL="1600200" indent="-228600">
                <a:lnSpc>
                  <a:spcPct val="90000"/>
                </a:lnSpc>
                <a:spcBef>
                  <a:spcPts val="500"/>
                </a:spcBef>
                <a:buFont typeface="Arial" panose="020B0604020202020204" pitchFamily="34" charset="0"/>
                <a:buChar char="•"/>
                <a:defRPr>
                  <a:latin typeface="Calibri Light" panose="020F0302020204030204" charset="0"/>
                </a:defRPr>
              </a:lvl4pPr>
              <a:lvl5pPr marL="2057400" indent="-228600">
                <a:lnSpc>
                  <a:spcPct val="90000"/>
                </a:lnSpc>
                <a:spcBef>
                  <a:spcPts val="500"/>
                </a:spcBef>
                <a:buFont typeface="Arial" panose="020B0604020202020204" pitchFamily="34" charset="0"/>
                <a:buChar char="•"/>
                <a:defRPr>
                  <a:latin typeface="Calibri Light" panose="020F03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Light" panose="020F03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Light" panose="020F03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Light" panose="020F03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Light" panose="020F0302020204030204" charset="0"/>
                </a:defRPr>
              </a:lvl9pPr>
            </a:lstStyle>
            <a:p>
              <a:r>
                <a:rPr lang="en-US" altLang="zh-CN" sz="2000" b="1" dirty="0">
                  <a:latin typeface="Calibri" panose="020F0502020204030204" pitchFamily="34" charset="0"/>
                  <a:ea typeface="黑体" panose="02010609060101010101" charset="-122"/>
                  <a:cs typeface="Arial" panose="020B0604020202020204" pitchFamily="34" charset="0"/>
                </a:rPr>
                <a:t>H</a:t>
              </a:r>
              <a:r>
                <a:rPr lang="zh-CN" altLang="en-US" sz="2000" b="1" dirty="0">
                  <a:latin typeface="Calibri" panose="020F0502020204030204" pitchFamily="34" charset="0"/>
                  <a:ea typeface="黑体" panose="02010609060101010101" charset="-122"/>
                  <a:cs typeface="Arial" panose="020B0604020202020204" pitchFamily="34" charset="0"/>
                </a:rPr>
                <a:t>igh-density </a:t>
              </a:r>
              <a:r>
                <a:rPr lang="en-US" altLang="zh-CN" sz="2000" b="1" dirty="0">
                  <a:latin typeface="Calibri" panose="020F0502020204030204" pitchFamily="34" charset="0"/>
                  <a:ea typeface="黑体" panose="02010609060101010101" charset="-122"/>
                  <a:cs typeface="Arial" panose="020B0604020202020204" pitchFamily="34" charset="0"/>
                </a:rPr>
                <a:t>P</a:t>
              </a:r>
              <a:r>
                <a:rPr lang="zh-CN" altLang="en-US" sz="2000" b="1" dirty="0">
                  <a:latin typeface="Calibri" panose="020F0502020204030204" pitchFamily="34" charset="0"/>
                  <a:ea typeface="黑体" panose="02010609060101010101" charset="-122"/>
                  <a:cs typeface="Arial" panose="020B0604020202020204" pitchFamily="34" charset="0"/>
                </a:rPr>
                <a:t>assenger </a:t>
              </a:r>
              <a:r>
                <a:rPr lang="en-US" altLang="zh-CN" sz="2000" b="1" dirty="0">
                  <a:latin typeface="Calibri" panose="020F0502020204030204" pitchFamily="34" charset="0"/>
                  <a:ea typeface="黑体" panose="02010609060101010101" charset="-122"/>
                  <a:cs typeface="Arial" panose="020B0604020202020204" pitchFamily="34" charset="0"/>
                </a:rPr>
                <a:t>C</a:t>
              </a:r>
              <a:r>
                <a:rPr lang="zh-CN" altLang="en-US" sz="2000" b="1" dirty="0">
                  <a:latin typeface="Calibri" panose="020F0502020204030204" pitchFamily="34" charset="0"/>
                  <a:ea typeface="黑体" panose="02010609060101010101" charset="-122"/>
                  <a:cs typeface="Arial" panose="020B0604020202020204" pitchFamily="34" charset="0"/>
                </a:rPr>
                <a:t>arriage </a:t>
              </a:r>
              <a:r>
                <a:rPr lang="en-US" altLang="zh-CN" sz="2000" b="1" dirty="0">
                  <a:latin typeface="Calibri" panose="020F0502020204030204" pitchFamily="34" charset="0"/>
                  <a:ea typeface="黑体" panose="02010609060101010101" charset="-122"/>
                  <a:cs typeface="Arial" panose="020B0604020202020204" pitchFamily="34" charset="0"/>
                </a:rPr>
                <a:t>E</a:t>
              </a:r>
              <a:r>
                <a:rPr lang="zh-CN" altLang="en-US" sz="2000" b="1" dirty="0">
                  <a:latin typeface="Calibri" panose="020F0502020204030204" pitchFamily="34" charset="0"/>
                  <a:ea typeface="黑体" panose="02010609060101010101" charset="-122"/>
                  <a:cs typeface="Arial" panose="020B0604020202020204" pitchFamily="34" charset="0"/>
                </a:rPr>
                <a:t>arly </a:t>
              </a:r>
              <a:r>
                <a:rPr lang="en-US" altLang="zh-CN" sz="2000" b="1" dirty="0">
                  <a:latin typeface="Calibri" panose="020F0502020204030204" pitchFamily="34" charset="0"/>
                  <a:ea typeface="黑体" panose="02010609060101010101" charset="-122"/>
                  <a:cs typeface="Arial" panose="020B0604020202020204" pitchFamily="34" charset="0"/>
                </a:rPr>
                <a:t>W</a:t>
              </a:r>
              <a:r>
                <a:rPr lang="zh-CN" altLang="en-US" sz="2000" b="1" dirty="0">
                  <a:latin typeface="Calibri" panose="020F0502020204030204" pitchFamily="34" charset="0"/>
                  <a:ea typeface="黑体" panose="02010609060101010101" charset="-122"/>
                  <a:cs typeface="Arial" panose="020B0604020202020204" pitchFamily="34" charset="0"/>
                </a:rPr>
                <a:t>arning</a:t>
              </a:r>
            </a:p>
          </p:txBody>
        </p:sp>
      </p:grpSp>
      <p:grpSp>
        <p:nvGrpSpPr>
          <p:cNvPr id="13" name="组合 12"/>
          <p:cNvGrpSpPr/>
          <p:nvPr/>
        </p:nvGrpSpPr>
        <p:grpSpPr>
          <a:xfrm>
            <a:off x="4810831" y="2719985"/>
            <a:ext cx="2530833" cy="2530833"/>
            <a:chOff x="4592858" y="2958305"/>
            <a:chExt cx="2530833" cy="2530833"/>
          </a:xfrm>
        </p:grpSpPr>
        <p:sp>
          <p:nvSpPr>
            <p:cNvPr id="10" name="椭圆 3"/>
            <p:cNvSpPr/>
            <p:nvPr>
              <p:custDataLst>
                <p:tags r:id="rId1"/>
              </p:custDataLst>
            </p:nvPr>
          </p:nvSpPr>
          <p:spPr>
            <a:xfrm>
              <a:off x="4829809" y="3195254"/>
              <a:ext cx="2056932" cy="2056932"/>
            </a:xfrm>
            <a:prstGeom prst="ellipse">
              <a:avLst/>
            </a:prstGeom>
            <a:solidFill>
              <a:srgbClr val="DF6532"/>
            </a:solidFill>
            <a:ln>
              <a:noFill/>
            </a:ln>
          </p:spPr>
          <p:style>
            <a:lnRef idx="2">
              <a:srgbClr val="3CE5EC">
                <a:shade val="50000"/>
              </a:srgbClr>
            </a:lnRef>
            <a:fillRef idx="1">
              <a:srgbClr val="3CE5EC"/>
            </a:fillRef>
            <a:effectRef idx="0">
              <a:srgbClr val="3CE5EC"/>
            </a:effectRef>
            <a:fontRef idx="minor">
              <a:srgbClr val="FFFFFF"/>
            </a:fontRef>
          </p:style>
          <p:txBody>
            <a:bodyPr anchor="ctr"/>
            <a:lstStyle/>
            <a:p>
              <a:pPr algn="ctr"/>
              <a:endParaRPr lang="zh-CN" altLang="en-US"/>
            </a:p>
          </p:txBody>
        </p:sp>
        <p:sp>
          <p:nvSpPr>
            <p:cNvPr id="11" name="KSO_Shape"/>
            <p:cNvSpPr/>
            <p:nvPr>
              <p:custDataLst>
                <p:tags r:id="rId2"/>
              </p:custDataLst>
            </p:nvPr>
          </p:nvSpPr>
          <p:spPr bwMode="auto">
            <a:xfrm>
              <a:off x="5507050" y="3687641"/>
              <a:ext cx="746142" cy="1070478"/>
            </a:xfrm>
            <a:custGeom>
              <a:avLst/>
              <a:gdLst>
                <a:gd name="T0" fmla="*/ 2147483646 w 78"/>
                <a:gd name="T1" fmla="*/ 2147483646 h 112"/>
                <a:gd name="T2" fmla="*/ 2147483646 w 78"/>
                <a:gd name="T3" fmla="*/ 2147483646 h 112"/>
                <a:gd name="T4" fmla="*/ 2147483646 w 78"/>
                <a:gd name="T5" fmla="*/ 2147483646 h 112"/>
                <a:gd name="T6" fmla="*/ 2147483646 w 78"/>
                <a:gd name="T7" fmla="*/ 2147483646 h 112"/>
                <a:gd name="T8" fmla="*/ 2147483646 w 78"/>
                <a:gd name="T9" fmla="*/ 2147483646 h 112"/>
                <a:gd name="T10" fmla="*/ 2147483646 w 78"/>
                <a:gd name="T11" fmla="*/ 2147483646 h 112"/>
                <a:gd name="T12" fmla="*/ 2147483646 w 78"/>
                <a:gd name="T13" fmla="*/ 2147483646 h 112"/>
                <a:gd name="T14" fmla="*/ 2147483646 w 78"/>
                <a:gd name="T15" fmla="*/ 2147483646 h 112"/>
                <a:gd name="T16" fmla="*/ 2147483646 w 78"/>
                <a:gd name="T17" fmla="*/ 2147483646 h 112"/>
                <a:gd name="T18" fmla="*/ 2147483646 w 78"/>
                <a:gd name="T19" fmla="*/ 2147483646 h 112"/>
                <a:gd name="T20" fmla="*/ 2147483646 w 78"/>
                <a:gd name="T21" fmla="*/ 2147483646 h 112"/>
                <a:gd name="T22" fmla="*/ 2147483646 w 78"/>
                <a:gd name="T23" fmla="*/ 2147483646 h 112"/>
                <a:gd name="T24" fmla="*/ 2147483646 w 78"/>
                <a:gd name="T25" fmla="*/ 2147483646 h 112"/>
                <a:gd name="T26" fmla="*/ 2147483646 w 78"/>
                <a:gd name="T27" fmla="*/ 2147483646 h 112"/>
                <a:gd name="T28" fmla="*/ 2147483646 w 78"/>
                <a:gd name="T29" fmla="*/ 2147483646 h 112"/>
                <a:gd name="T30" fmla="*/ 2147483646 w 78"/>
                <a:gd name="T31" fmla="*/ 2147483646 h 112"/>
                <a:gd name="T32" fmla="*/ 2147483646 w 78"/>
                <a:gd name="T33" fmla="*/ 2147483646 h 112"/>
                <a:gd name="T34" fmla="*/ 2147483646 w 78"/>
                <a:gd name="T35" fmla="*/ 2147483646 h 112"/>
                <a:gd name="T36" fmla="*/ 2147483646 w 78"/>
                <a:gd name="T37" fmla="*/ 2147483646 h 112"/>
                <a:gd name="T38" fmla="*/ 2147483646 w 78"/>
                <a:gd name="T39" fmla="*/ 2147483646 h 112"/>
                <a:gd name="T40" fmla="*/ 2147483646 w 78"/>
                <a:gd name="T41" fmla="*/ 2147483646 h 112"/>
                <a:gd name="T42" fmla="*/ 2147483646 w 78"/>
                <a:gd name="T43" fmla="*/ 2147483646 h 112"/>
                <a:gd name="T44" fmla="*/ 2147483646 w 78"/>
                <a:gd name="T45" fmla="*/ 2147483646 h 112"/>
                <a:gd name="T46" fmla="*/ 2147483646 w 78"/>
                <a:gd name="T47" fmla="*/ 2147483646 h 112"/>
                <a:gd name="T48" fmla="*/ 2147483646 w 78"/>
                <a:gd name="T49" fmla="*/ 2147483646 h 112"/>
                <a:gd name="T50" fmla="*/ 2147483646 w 78"/>
                <a:gd name="T51" fmla="*/ 2147483646 h 112"/>
                <a:gd name="T52" fmla="*/ 2147483646 w 78"/>
                <a:gd name="T53" fmla="*/ 2147483646 h 112"/>
                <a:gd name="T54" fmla="*/ 2147483646 w 78"/>
                <a:gd name="T55" fmla="*/ 2147483646 h 112"/>
                <a:gd name="T56" fmla="*/ 2147483646 w 78"/>
                <a:gd name="T57" fmla="*/ 2147483646 h 112"/>
                <a:gd name="T58" fmla="*/ 2147483646 w 78"/>
                <a:gd name="T59" fmla="*/ 2147483646 h 112"/>
                <a:gd name="T60" fmla="*/ 2147483646 w 78"/>
                <a:gd name="T61" fmla="*/ 2147483646 h 112"/>
                <a:gd name="T62" fmla="*/ 2147483646 w 78"/>
                <a:gd name="T63" fmla="*/ 2147483646 h 112"/>
                <a:gd name="T64" fmla="*/ 2147483646 w 78"/>
                <a:gd name="T65" fmla="*/ 2147483646 h 112"/>
                <a:gd name="T66" fmla="*/ 2147483646 w 78"/>
                <a:gd name="T67" fmla="*/ 2147483646 h 112"/>
                <a:gd name="T68" fmla="*/ 2147483646 w 78"/>
                <a:gd name="T69" fmla="*/ 2147483646 h 112"/>
                <a:gd name="T70" fmla="*/ 2147483646 w 78"/>
                <a:gd name="T71" fmla="*/ 2147483646 h 112"/>
                <a:gd name="T72" fmla="*/ 2147483646 w 78"/>
                <a:gd name="T73" fmla="*/ 2147483646 h 112"/>
                <a:gd name="T74" fmla="*/ 2147483646 w 78"/>
                <a:gd name="T75" fmla="*/ 2147483646 h 112"/>
                <a:gd name="T76" fmla="*/ 2147483646 w 78"/>
                <a:gd name="T77" fmla="*/ 2147483646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8" h="112">
                  <a:moveTo>
                    <a:pt x="21" y="36"/>
                  </a:moveTo>
                  <a:cubicBezTo>
                    <a:pt x="20" y="27"/>
                    <a:pt x="20" y="19"/>
                    <a:pt x="21" y="11"/>
                  </a:cubicBezTo>
                  <a:cubicBezTo>
                    <a:pt x="37" y="0"/>
                    <a:pt x="45" y="13"/>
                    <a:pt x="58" y="11"/>
                  </a:cubicBezTo>
                  <a:cubicBezTo>
                    <a:pt x="59" y="19"/>
                    <a:pt x="59" y="29"/>
                    <a:pt x="57" y="36"/>
                  </a:cubicBezTo>
                  <a:cubicBezTo>
                    <a:pt x="57" y="40"/>
                    <a:pt x="55" y="44"/>
                    <a:pt x="53" y="47"/>
                  </a:cubicBezTo>
                  <a:cubicBezTo>
                    <a:pt x="49" y="51"/>
                    <a:pt x="44" y="53"/>
                    <a:pt x="39" y="53"/>
                  </a:cubicBezTo>
                  <a:cubicBezTo>
                    <a:pt x="39" y="53"/>
                    <a:pt x="39" y="53"/>
                    <a:pt x="39" y="53"/>
                  </a:cubicBezTo>
                  <a:cubicBezTo>
                    <a:pt x="34" y="53"/>
                    <a:pt x="29" y="51"/>
                    <a:pt x="26" y="47"/>
                  </a:cubicBezTo>
                  <a:cubicBezTo>
                    <a:pt x="24" y="44"/>
                    <a:pt x="22" y="40"/>
                    <a:pt x="21" y="36"/>
                  </a:cubicBezTo>
                  <a:close/>
                  <a:moveTo>
                    <a:pt x="13" y="107"/>
                  </a:moveTo>
                  <a:cubicBezTo>
                    <a:pt x="67" y="107"/>
                    <a:pt x="67" y="107"/>
                    <a:pt x="67" y="107"/>
                  </a:cubicBezTo>
                  <a:cubicBezTo>
                    <a:pt x="64" y="112"/>
                    <a:pt x="64" y="112"/>
                    <a:pt x="64" y="112"/>
                  </a:cubicBezTo>
                  <a:cubicBezTo>
                    <a:pt x="16" y="112"/>
                    <a:pt x="16" y="112"/>
                    <a:pt x="16" y="112"/>
                  </a:cubicBezTo>
                  <a:cubicBezTo>
                    <a:pt x="13" y="107"/>
                    <a:pt x="13" y="107"/>
                    <a:pt x="13" y="107"/>
                  </a:cubicBezTo>
                  <a:close/>
                  <a:moveTo>
                    <a:pt x="70" y="67"/>
                  </a:moveTo>
                  <a:cubicBezTo>
                    <a:pt x="76" y="90"/>
                    <a:pt x="76" y="90"/>
                    <a:pt x="76" y="90"/>
                  </a:cubicBezTo>
                  <a:cubicBezTo>
                    <a:pt x="78" y="98"/>
                    <a:pt x="77" y="103"/>
                    <a:pt x="68" y="103"/>
                  </a:cubicBezTo>
                  <a:cubicBezTo>
                    <a:pt x="66" y="103"/>
                    <a:pt x="66" y="103"/>
                    <a:pt x="66" y="103"/>
                  </a:cubicBezTo>
                  <a:cubicBezTo>
                    <a:pt x="66" y="72"/>
                    <a:pt x="66" y="72"/>
                    <a:pt x="66" y="72"/>
                  </a:cubicBezTo>
                  <a:cubicBezTo>
                    <a:pt x="42" y="72"/>
                    <a:pt x="42" y="72"/>
                    <a:pt x="42" y="72"/>
                  </a:cubicBezTo>
                  <a:cubicBezTo>
                    <a:pt x="49" y="56"/>
                    <a:pt x="49" y="56"/>
                    <a:pt x="49" y="56"/>
                  </a:cubicBezTo>
                  <a:cubicBezTo>
                    <a:pt x="51" y="54"/>
                    <a:pt x="51" y="54"/>
                    <a:pt x="51" y="54"/>
                  </a:cubicBezTo>
                  <a:cubicBezTo>
                    <a:pt x="65" y="57"/>
                    <a:pt x="65" y="57"/>
                    <a:pt x="65" y="57"/>
                  </a:cubicBezTo>
                  <a:cubicBezTo>
                    <a:pt x="66" y="57"/>
                    <a:pt x="66" y="57"/>
                    <a:pt x="66" y="57"/>
                  </a:cubicBezTo>
                  <a:cubicBezTo>
                    <a:pt x="66" y="58"/>
                    <a:pt x="66" y="58"/>
                    <a:pt x="66" y="58"/>
                  </a:cubicBezTo>
                  <a:cubicBezTo>
                    <a:pt x="68" y="61"/>
                    <a:pt x="69" y="64"/>
                    <a:pt x="70" y="67"/>
                  </a:cubicBezTo>
                  <a:cubicBezTo>
                    <a:pt x="70" y="67"/>
                    <a:pt x="70" y="67"/>
                    <a:pt x="70" y="67"/>
                  </a:cubicBezTo>
                  <a:close/>
                  <a:moveTo>
                    <a:pt x="14" y="103"/>
                  </a:moveTo>
                  <a:cubicBezTo>
                    <a:pt x="11" y="103"/>
                    <a:pt x="11" y="103"/>
                    <a:pt x="11" y="103"/>
                  </a:cubicBezTo>
                  <a:cubicBezTo>
                    <a:pt x="1" y="103"/>
                    <a:pt x="0" y="98"/>
                    <a:pt x="3" y="90"/>
                  </a:cubicBezTo>
                  <a:cubicBezTo>
                    <a:pt x="9" y="67"/>
                    <a:pt x="9" y="67"/>
                    <a:pt x="9" y="67"/>
                  </a:cubicBezTo>
                  <a:cubicBezTo>
                    <a:pt x="9" y="63"/>
                    <a:pt x="11" y="60"/>
                    <a:pt x="14" y="58"/>
                  </a:cubicBezTo>
                  <a:cubicBezTo>
                    <a:pt x="14" y="57"/>
                    <a:pt x="14" y="57"/>
                    <a:pt x="14" y="57"/>
                  </a:cubicBezTo>
                  <a:cubicBezTo>
                    <a:pt x="14" y="57"/>
                    <a:pt x="14" y="57"/>
                    <a:pt x="14" y="57"/>
                  </a:cubicBezTo>
                  <a:cubicBezTo>
                    <a:pt x="28" y="54"/>
                    <a:pt x="28" y="54"/>
                    <a:pt x="28" y="54"/>
                  </a:cubicBezTo>
                  <a:cubicBezTo>
                    <a:pt x="30" y="56"/>
                    <a:pt x="30" y="56"/>
                    <a:pt x="30" y="56"/>
                  </a:cubicBezTo>
                  <a:cubicBezTo>
                    <a:pt x="38" y="72"/>
                    <a:pt x="38" y="72"/>
                    <a:pt x="38" y="72"/>
                  </a:cubicBezTo>
                  <a:cubicBezTo>
                    <a:pt x="14" y="72"/>
                    <a:pt x="14" y="72"/>
                    <a:pt x="14" y="72"/>
                  </a:cubicBezTo>
                  <a:lnTo>
                    <a:pt x="14" y="103"/>
                  </a:lnTo>
                  <a:close/>
                </a:path>
              </a:pathLst>
            </a:custGeom>
            <a:solidFill>
              <a:srgbClr val="FFFFFF"/>
            </a:solidFill>
            <a:ln>
              <a:noFill/>
            </a:ln>
          </p:spPr>
          <p:txBody>
            <a:bodyPr/>
            <a:lstStyle/>
            <a:p>
              <a:endParaRPr lang="zh-CN" altLang="en-US"/>
            </a:p>
          </p:txBody>
        </p:sp>
        <p:sp>
          <p:nvSpPr>
            <p:cNvPr id="12" name="椭圆 8"/>
            <p:cNvSpPr/>
            <p:nvPr>
              <p:custDataLst>
                <p:tags r:id="rId3"/>
              </p:custDataLst>
            </p:nvPr>
          </p:nvSpPr>
          <p:spPr>
            <a:xfrm>
              <a:off x="4592858" y="2958305"/>
              <a:ext cx="2530833" cy="2530833"/>
            </a:xfrm>
            <a:prstGeom prst="ellipse">
              <a:avLst/>
            </a:prstGeom>
            <a:noFill/>
            <a:ln>
              <a:solidFill>
                <a:srgbClr val="FFFFFF"/>
              </a:solidFill>
            </a:ln>
          </p:spPr>
          <p:style>
            <a:lnRef idx="2">
              <a:srgbClr val="3CE5EC">
                <a:shade val="50000"/>
              </a:srgbClr>
            </a:lnRef>
            <a:fillRef idx="1">
              <a:srgbClr val="3CE5EC"/>
            </a:fillRef>
            <a:effectRef idx="0">
              <a:srgbClr val="3CE5EC"/>
            </a:effectRef>
            <a:fontRef idx="minor">
              <a:srgbClr val="FFFFFF"/>
            </a:fontRef>
          </p:style>
          <p:txBody>
            <a:bodyPr anchor="ctr"/>
            <a:lstStyle/>
            <a:p>
              <a:pPr algn="ctr"/>
              <a:endParaRPr lang="zh-CN" altLang="en-US"/>
            </a:p>
          </p:txBody>
        </p:sp>
      </p:grpSp>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22</a:t>
            </a:fld>
            <a:endParaRPr lang="zh-CN" altLang="en-US"/>
          </a:p>
        </p:txBody>
      </p:sp>
    </p:spTree>
    <p:extLst>
      <p:ext uri="{BB962C8B-B14F-4D97-AF65-F5344CB8AC3E}">
        <p14:creationId xmlns:p14="http://schemas.microsoft.com/office/powerpoint/2010/main" val="3571419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a:solidFill>
                  <a:schemeClr val="accent1">
                    <a:lumMod val="50000"/>
                  </a:schemeClr>
                </a:solidFill>
              </a:rPr>
              <a:t>Caring for the Community &amp; Staff</a:t>
            </a:r>
            <a:endParaRPr lang="zh-CN" altLang="en-US" b="1" dirty="0">
              <a:solidFill>
                <a:schemeClr val="accent1">
                  <a:lumMod val="50000"/>
                </a:schemeClr>
              </a:solidFill>
            </a:endParaRPr>
          </a:p>
        </p:txBody>
      </p:sp>
      <p:grpSp>
        <p:nvGrpSpPr>
          <p:cNvPr id="3" name="组合 2"/>
          <p:cNvGrpSpPr/>
          <p:nvPr/>
        </p:nvGrpSpPr>
        <p:grpSpPr>
          <a:xfrm>
            <a:off x="619700" y="1535342"/>
            <a:ext cx="11170980" cy="4841963"/>
            <a:chOff x="619700" y="1535342"/>
            <a:chExt cx="11170980" cy="4841963"/>
          </a:xfrm>
        </p:grpSpPr>
        <p:sp>
          <p:nvSpPr>
            <p:cNvPr id="4" name="TextBox 95"/>
            <p:cNvSpPr/>
            <p:nvPr>
              <p:custDataLst>
                <p:tags r:id="rId1"/>
              </p:custDataLst>
            </p:nvPr>
          </p:nvSpPr>
          <p:spPr>
            <a:xfrm>
              <a:off x="2389910" y="3624611"/>
              <a:ext cx="203200" cy="165100"/>
            </a:xfrm>
            <a:prstGeom prst="rect">
              <a:avLst/>
            </a:prstGeom>
            <a:solidFill>
              <a:srgbClr val="D1A886"/>
            </a:solidFill>
            <a:ln>
              <a:noFill/>
            </a:ln>
          </p:spPr>
          <p:txBody>
            <a:bodyPr/>
            <a:lstStyle/>
            <a:p>
              <a:pPr>
                <a:lnSpc>
                  <a:spcPct val="120000"/>
                </a:lnSpc>
              </a:pPr>
              <a:endParaRPr lang="zh-CN" altLang="en-US"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 name="Freeform 36"/>
            <p:cNvSpPr/>
            <p:nvPr>
              <p:custDataLst>
                <p:tags r:id="rId2"/>
              </p:custDataLst>
            </p:nvPr>
          </p:nvSpPr>
          <p:spPr bwMode="auto">
            <a:xfrm>
              <a:off x="2640735" y="3773836"/>
              <a:ext cx="333375" cy="727075"/>
            </a:xfrm>
            <a:custGeom>
              <a:avLst/>
              <a:gdLst>
                <a:gd name="T0" fmla="*/ 0 w 416"/>
                <a:gd name="T1" fmla="*/ 99 h 908"/>
                <a:gd name="T2" fmla="*/ 315 w 416"/>
                <a:gd name="T3" fmla="*/ 99 h 908"/>
                <a:gd name="T4" fmla="*/ 409 w 416"/>
                <a:gd name="T5" fmla="*/ 768 h 908"/>
                <a:gd name="T6" fmla="*/ 323 w 416"/>
                <a:gd name="T7" fmla="*/ 863 h 908"/>
                <a:gd name="T8" fmla="*/ 75 w 416"/>
                <a:gd name="T9" fmla="*/ 908 h 908"/>
                <a:gd name="T10" fmla="*/ 0 w 416"/>
                <a:gd name="T11" fmla="*/ 99 h 908"/>
                <a:gd name="T12" fmla="*/ 0 w 416"/>
                <a:gd name="T13" fmla="*/ 99 h 908"/>
              </a:gdLst>
              <a:ahLst/>
              <a:cxnLst>
                <a:cxn ang="0">
                  <a:pos x="T0" y="T1"/>
                </a:cxn>
                <a:cxn ang="0">
                  <a:pos x="T2" y="T3"/>
                </a:cxn>
                <a:cxn ang="0">
                  <a:pos x="T4" y="T5"/>
                </a:cxn>
                <a:cxn ang="0">
                  <a:pos x="T6" y="T7"/>
                </a:cxn>
                <a:cxn ang="0">
                  <a:pos x="T8" y="T9"/>
                </a:cxn>
                <a:cxn ang="0">
                  <a:pos x="T10" y="T11"/>
                </a:cxn>
                <a:cxn ang="0">
                  <a:pos x="T12" y="T13"/>
                </a:cxn>
              </a:cxnLst>
              <a:rect l="0" t="0" r="r" b="b"/>
              <a:pathLst>
                <a:path w="416" h="908">
                  <a:moveTo>
                    <a:pt x="0" y="99"/>
                  </a:moveTo>
                  <a:cubicBezTo>
                    <a:pt x="122" y="70"/>
                    <a:pt x="293" y="0"/>
                    <a:pt x="315" y="99"/>
                  </a:cubicBezTo>
                  <a:cubicBezTo>
                    <a:pt x="342" y="217"/>
                    <a:pt x="375" y="497"/>
                    <a:pt x="409" y="768"/>
                  </a:cubicBezTo>
                  <a:cubicBezTo>
                    <a:pt x="416" y="827"/>
                    <a:pt x="341" y="857"/>
                    <a:pt x="323" y="863"/>
                  </a:cubicBezTo>
                  <a:cubicBezTo>
                    <a:pt x="239" y="888"/>
                    <a:pt x="167" y="896"/>
                    <a:pt x="75" y="908"/>
                  </a:cubicBezTo>
                  <a:cubicBezTo>
                    <a:pt x="0" y="99"/>
                    <a:pt x="0" y="99"/>
                    <a:pt x="0" y="99"/>
                  </a:cubicBezTo>
                  <a:cubicBezTo>
                    <a:pt x="0" y="99"/>
                    <a:pt x="0" y="99"/>
                    <a:pt x="0" y="99"/>
                  </a:cubicBezTo>
                  <a:close/>
                </a:path>
              </a:pathLst>
            </a:custGeom>
            <a:solidFill>
              <a:srgbClr val="7F7F7F">
                <a:lumMod val="60000"/>
                <a:lumOff val="40000"/>
              </a:srgbClr>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6" name="Freeform 37"/>
            <p:cNvSpPr/>
            <p:nvPr>
              <p:custDataLst>
                <p:tags r:id="rId3"/>
              </p:custDataLst>
            </p:nvPr>
          </p:nvSpPr>
          <p:spPr bwMode="auto">
            <a:xfrm>
              <a:off x="2018435" y="3754786"/>
              <a:ext cx="323850" cy="746125"/>
            </a:xfrm>
            <a:custGeom>
              <a:avLst/>
              <a:gdLst>
                <a:gd name="T0" fmla="*/ 405 w 405"/>
                <a:gd name="T1" fmla="*/ 123 h 932"/>
                <a:gd name="T2" fmla="*/ 100 w 405"/>
                <a:gd name="T3" fmla="*/ 121 h 932"/>
                <a:gd name="T4" fmla="*/ 8 w 405"/>
                <a:gd name="T5" fmla="*/ 788 h 932"/>
                <a:gd name="T6" fmla="*/ 92 w 405"/>
                <a:gd name="T7" fmla="*/ 889 h 932"/>
                <a:gd name="T8" fmla="*/ 330 w 405"/>
                <a:gd name="T9" fmla="*/ 932 h 932"/>
                <a:gd name="T10" fmla="*/ 405 w 405"/>
                <a:gd name="T11" fmla="*/ 123 h 932"/>
                <a:gd name="T12" fmla="*/ 405 w 405"/>
                <a:gd name="T13" fmla="*/ 123 h 932"/>
              </a:gdLst>
              <a:ahLst/>
              <a:cxnLst>
                <a:cxn ang="0">
                  <a:pos x="T0" y="T1"/>
                </a:cxn>
                <a:cxn ang="0">
                  <a:pos x="T2" y="T3"/>
                </a:cxn>
                <a:cxn ang="0">
                  <a:pos x="T4" y="T5"/>
                </a:cxn>
                <a:cxn ang="0">
                  <a:pos x="T6" y="T7"/>
                </a:cxn>
                <a:cxn ang="0">
                  <a:pos x="T8" y="T9"/>
                </a:cxn>
                <a:cxn ang="0">
                  <a:pos x="T10" y="T11"/>
                </a:cxn>
                <a:cxn ang="0">
                  <a:pos x="T12" y="T13"/>
                </a:cxn>
              </a:cxnLst>
              <a:rect l="0" t="0" r="r" b="b"/>
              <a:pathLst>
                <a:path w="405" h="932">
                  <a:moveTo>
                    <a:pt x="405" y="123"/>
                  </a:moveTo>
                  <a:cubicBezTo>
                    <a:pt x="250" y="86"/>
                    <a:pt x="127" y="0"/>
                    <a:pt x="100" y="121"/>
                  </a:cubicBezTo>
                  <a:cubicBezTo>
                    <a:pt x="72" y="249"/>
                    <a:pt x="41" y="528"/>
                    <a:pt x="8" y="788"/>
                  </a:cubicBezTo>
                  <a:cubicBezTo>
                    <a:pt x="0" y="855"/>
                    <a:pt x="69" y="883"/>
                    <a:pt x="92" y="889"/>
                  </a:cubicBezTo>
                  <a:cubicBezTo>
                    <a:pt x="172" y="910"/>
                    <a:pt x="241" y="920"/>
                    <a:pt x="330" y="932"/>
                  </a:cubicBezTo>
                  <a:cubicBezTo>
                    <a:pt x="405" y="123"/>
                    <a:pt x="405" y="123"/>
                    <a:pt x="405" y="123"/>
                  </a:cubicBezTo>
                  <a:cubicBezTo>
                    <a:pt x="405" y="123"/>
                    <a:pt x="405" y="123"/>
                    <a:pt x="405" y="123"/>
                  </a:cubicBezTo>
                  <a:close/>
                </a:path>
              </a:pathLst>
            </a:custGeom>
            <a:solidFill>
              <a:srgbClr val="7F7F7F">
                <a:lumMod val="60000"/>
                <a:lumOff val="40000"/>
              </a:srgbClr>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7" name="Freeform 38"/>
            <p:cNvSpPr/>
            <p:nvPr>
              <p:custDataLst>
                <p:tags r:id="rId4"/>
              </p:custDataLst>
            </p:nvPr>
          </p:nvSpPr>
          <p:spPr bwMode="auto">
            <a:xfrm>
              <a:off x="2097810" y="3692874"/>
              <a:ext cx="792163" cy="825500"/>
            </a:xfrm>
            <a:custGeom>
              <a:avLst/>
              <a:gdLst>
                <a:gd name="T0" fmla="*/ 108 w 989"/>
                <a:gd name="T1" fmla="*/ 991 h 1031"/>
                <a:gd name="T2" fmla="*/ 0 w 989"/>
                <a:gd name="T3" fmla="*/ 194 h 1031"/>
                <a:gd name="T4" fmla="*/ 388 w 989"/>
                <a:gd name="T5" fmla="*/ 1 h 1031"/>
                <a:gd name="T6" fmla="*/ 489 w 989"/>
                <a:gd name="T7" fmla="*/ 39 h 1031"/>
                <a:gd name="T8" fmla="*/ 592 w 989"/>
                <a:gd name="T9" fmla="*/ 0 h 1031"/>
                <a:gd name="T10" fmla="*/ 989 w 989"/>
                <a:gd name="T11" fmla="*/ 188 h 1031"/>
                <a:gd name="T12" fmla="*/ 873 w 989"/>
                <a:gd name="T13" fmla="*/ 991 h 1031"/>
                <a:gd name="T14" fmla="*/ 108 w 989"/>
                <a:gd name="T15" fmla="*/ 991 h 10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9" h="1031">
                  <a:moveTo>
                    <a:pt x="108" y="991"/>
                  </a:moveTo>
                  <a:cubicBezTo>
                    <a:pt x="150" y="869"/>
                    <a:pt x="53" y="299"/>
                    <a:pt x="0" y="194"/>
                  </a:cubicBezTo>
                  <a:cubicBezTo>
                    <a:pt x="30" y="86"/>
                    <a:pt x="313" y="62"/>
                    <a:pt x="388" y="1"/>
                  </a:cubicBezTo>
                  <a:cubicBezTo>
                    <a:pt x="423" y="32"/>
                    <a:pt x="449" y="39"/>
                    <a:pt x="489" y="39"/>
                  </a:cubicBezTo>
                  <a:cubicBezTo>
                    <a:pt x="530" y="39"/>
                    <a:pt x="556" y="31"/>
                    <a:pt x="592" y="0"/>
                  </a:cubicBezTo>
                  <a:cubicBezTo>
                    <a:pt x="648" y="45"/>
                    <a:pt x="939" y="80"/>
                    <a:pt x="989" y="188"/>
                  </a:cubicBezTo>
                  <a:cubicBezTo>
                    <a:pt x="932" y="308"/>
                    <a:pt x="828" y="881"/>
                    <a:pt x="873" y="991"/>
                  </a:cubicBezTo>
                  <a:cubicBezTo>
                    <a:pt x="683" y="1028"/>
                    <a:pt x="303" y="1031"/>
                    <a:pt x="108" y="991"/>
                  </a:cubicBezTo>
                  <a:close/>
                </a:path>
              </a:pathLst>
            </a:custGeom>
            <a:solidFill>
              <a:srgbClr val="7F7F7F"/>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 name="Freeform 39"/>
            <p:cNvSpPr/>
            <p:nvPr>
              <p:custDataLst>
                <p:tags r:id="rId5"/>
              </p:custDataLst>
            </p:nvPr>
          </p:nvSpPr>
          <p:spPr bwMode="auto">
            <a:xfrm>
              <a:off x="2313710" y="3689699"/>
              <a:ext cx="357188" cy="639762"/>
            </a:xfrm>
            <a:custGeom>
              <a:avLst/>
              <a:gdLst>
                <a:gd name="T0" fmla="*/ 0 w 1059"/>
                <a:gd name="T1" fmla="*/ 147 h 1891"/>
                <a:gd name="T2" fmla="*/ 59 w 1059"/>
                <a:gd name="T3" fmla="*/ 691 h 1891"/>
                <a:gd name="T4" fmla="*/ 533 w 1059"/>
                <a:gd name="T5" fmla="*/ 1891 h 1891"/>
                <a:gd name="T6" fmla="*/ 1000 w 1059"/>
                <a:gd name="T7" fmla="*/ 691 h 1891"/>
                <a:gd name="T8" fmla="*/ 1059 w 1059"/>
                <a:gd name="T9" fmla="*/ 147 h 1891"/>
                <a:gd name="T10" fmla="*/ 834 w 1059"/>
                <a:gd name="T11" fmla="*/ 0 h 1891"/>
                <a:gd name="T12" fmla="*/ 228 w 1059"/>
                <a:gd name="T13" fmla="*/ 0 h 1891"/>
                <a:gd name="T14" fmla="*/ 0 w 1059"/>
                <a:gd name="T15" fmla="*/ 147 h 18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9" h="1891">
                  <a:moveTo>
                    <a:pt x="0" y="147"/>
                  </a:moveTo>
                  <a:lnTo>
                    <a:pt x="59" y="691"/>
                  </a:lnTo>
                  <a:lnTo>
                    <a:pt x="533" y="1891"/>
                  </a:lnTo>
                  <a:lnTo>
                    <a:pt x="1000" y="691"/>
                  </a:lnTo>
                  <a:lnTo>
                    <a:pt x="1059" y="147"/>
                  </a:lnTo>
                  <a:lnTo>
                    <a:pt x="834" y="0"/>
                  </a:lnTo>
                  <a:lnTo>
                    <a:pt x="228" y="0"/>
                  </a:lnTo>
                  <a:lnTo>
                    <a:pt x="0" y="147"/>
                  </a:lnTo>
                  <a:close/>
                </a:path>
              </a:pathLst>
            </a:custGeom>
            <a:solidFill>
              <a:srgbClr val="FFFFFF"/>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9" name="Freeform 41"/>
            <p:cNvSpPr/>
            <p:nvPr>
              <p:custDataLst>
                <p:tags r:id="rId6"/>
              </p:custDataLst>
            </p:nvPr>
          </p:nvSpPr>
          <p:spPr bwMode="auto">
            <a:xfrm>
              <a:off x="2242273" y="3111849"/>
              <a:ext cx="498475" cy="611187"/>
            </a:xfrm>
            <a:custGeom>
              <a:avLst/>
              <a:gdLst>
                <a:gd name="T0" fmla="*/ 313 w 623"/>
                <a:gd name="T1" fmla="*/ 763 h 763"/>
                <a:gd name="T2" fmla="*/ 554 w 623"/>
                <a:gd name="T3" fmla="*/ 508 h 763"/>
                <a:gd name="T4" fmla="*/ 564 w 623"/>
                <a:gd name="T5" fmla="*/ 514 h 763"/>
                <a:gd name="T6" fmla="*/ 615 w 623"/>
                <a:gd name="T7" fmla="*/ 430 h 763"/>
                <a:gd name="T8" fmla="*/ 594 w 623"/>
                <a:gd name="T9" fmla="*/ 335 h 763"/>
                <a:gd name="T10" fmla="*/ 589 w 623"/>
                <a:gd name="T11" fmla="*/ 335 h 763"/>
                <a:gd name="T12" fmla="*/ 313 w 623"/>
                <a:gd name="T13" fmla="*/ 0 h 763"/>
                <a:gd name="T14" fmla="*/ 36 w 623"/>
                <a:gd name="T15" fmla="*/ 335 h 763"/>
                <a:gd name="T16" fmla="*/ 30 w 623"/>
                <a:gd name="T17" fmla="*/ 335 h 763"/>
                <a:gd name="T18" fmla="*/ 9 w 623"/>
                <a:gd name="T19" fmla="*/ 430 h 763"/>
                <a:gd name="T20" fmla="*/ 59 w 623"/>
                <a:gd name="T21" fmla="*/ 514 h 763"/>
                <a:gd name="T22" fmla="*/ 71 w 623"/>
                <a:gd name="T23" fmla="*/ 506 h 763"/>
                <a:gd name="T24" fmla="*/ 313 w 623"/>
                <a:gd name="T25" fmla="*/ 76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3" h="763">
                  <a:moveTo>
                    <a:pt x="313" y="763"/>
                  </a:moveTo>
                  <a:cubicBezTo>
                    <a:pt x="413" y="763"/>
                    <a:pt x="505" y="648"/>
                    <a:pt x="554" y="508"/>
                  </a:cubicBezTo>
                  <a:cubicBezTo>
                    <a:pt x="557" y="511"/>
                    <a:pt x="560" y="513"/>
                    <a:pt x="564" y="514"/>
                  </a:cubicBezTo>
                  <a:cubicBezTo>
                    <a:pt x="584" y="517"/>
                    <a:pt x="607" y="480"/>
                    <a:pt x="615" y="430"/>
                  </a:cubicBezTo>
                  <a:cubicBezTo>
                    <a:pt x="623" y="381"/>
                    <a:pt x="614" y="338"/>
                    <a:pt x="594" y="335"/>
                  </a:cubicBezTo>
                  <a:cubicBezTo>
                    <a:pt x="592" y="334"/>
                    <a:pt x="591" y="334"/>
                    <a:pt x="589" y="335"/>
                  </a:cubicBezTo>
                  <a:cubicBezTo>
                    <a:pt x="599" y="161"/>
                    <a:pt x="527" y="0"/>
                    <a:pt x="313" y="0"/>
                  </a:cubicBezTo>
                  <a:cubicBezTo>
                    <a:pt x="98" y="0"/>
                    <a:pt x="26" y="161"/>
                    <a:pt x="36" y="335"/>
                  </a:cubicBezTo>
                  <a:cubicBezTo>
                    <a:pt x="34" y="334"/>
                    <a:pt x="32" y="334"/>
                    <a:pt x="30" y="335"/>
                  </a:cubicBezTo>
                  <a:cubicBezTo>
                    <a:pt x="10" y="338"/>
                    <a:pt x="0" y="381"/>
                    <a:pt x="9" y="430"/>
                  </a:cubicBezTo>
                  <a:cubicBezTo>
                    <a:pt x="17" y="480"/>
                    <a:pt x="40" y="517"/>
                    <a:pt x="59" y="514"/>
                  </a:cubicBezTo>
                  <a:cubicBezTo>
                    <a:pt x="64" y="513"/>
                    <a:pt x="67" y="510"/>
                    <a:pt x="71" y="506"/>
                  </a:cubicBezTo>
                  <a:cubicBezTo>
                    <a:pt x="119" y="647"/>
                    <a:pt x="212" y="763"/>
                    <a:pt x="313" y="763"/>
                  </a:cubicBezTo>
                  <a:close/>
                </a:path>
              </a:pathLst>
            </a:custGeom>
            <a:solidFill>
              <a:srgbClr val="F2CAA9"/>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 name="Freeform 42"/>
            <p:cNvSpPr/>
            <p:nvPr>
              <p:custDataLst>
                <p:tags r:id="rId7"/>
              </p:custDataLst>
            </p:nvPr>
          </p:nvSpPr>
          <p:spPr bwMode="auto">
            <a:xfrm>
              <a:off x="2342285" y="3689699"/>
              <a:ext cx="150813" cy="241300"/>
            </a:xfrm>
            <a:custGeom>
              <a:avLst/>
              <a:gdLst>
                <a:gd name="T0" fmla="*/ 142 w 445"/>
                <a:gd name="T1" fmla="*/ 0 h 713"/>
                <a:gd name="T2" fmla="*/ 445 w 445"/>
                <a:gd name="T3" fmla="*/ 258 h 713"/>
                <a:gd name="T4" fmla="*/ 274 w 445"/>
                <a:gd name="T5" fmla="*/ 713 h 713"/>
                <a:gd name="T6" fmla="*/ 0 w 445"/>
                <a:gd name="T7" fmla="*/ 95 h 713"/>
                <a:gd name="T8" fmla="*/ 142 w 445"/>
                <a:gd name="T9" fmla="*/ 0 h 713"/>
              </a:gdLst>
              <a:ahLst/>
              <a:cxnLst>
                <a:cxn ang="0">
                  <a:pos x="T0" y="T1"/>
                </a:cxn>
                <a:cxn ang="0">
                  <a:pos x="T2" y="T3"/>
                </a:cxn>
                <a:cxn ang="0">
                  <a:pos x="T4" y="T5"/>
                </a:cxn>
                <a:cxn ang="0">
                  <a:pos x="T6" y="T7"/>
                </a:cxn>
                <a:cxn ang="0">
                  <a:pos x="T8" y="T9"/>
                </a:cxn>
              </a:cxnLst>
              <a:rect l="0" t="0" r="r" b="b"/>
              <a:pathLst>
                <a:path w="445" h="713">
                  <a:moveTo>
                    <a:pt x="142" y="0"/>
                  </a:moveTo>
                  <a:lnTo>
                    <a:pt x="445" y="258"/>
                  </a:lnTo>
                  <a:lnTo>
                    <a:pt x="274" y="713"/>
                  </a:lnTo>
                  <a:lnTo>
                    <a:pt x="0" y="95"/>
                  </a:lnTo>
                  <a:lnTo>
                    <a:pt x="142" y="0"/>
                  </a:lnTo>
                  <a:close/>
                </a:path>
              </a:pathLst>
            </a:custGeom>
            <a:solidFill>
              <a:srgbClr val="CCCCCC"/>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1" name="Freeform 43"/>
            <p:cNvSpPr/>
            <p:nvPr>
              <p:custDataLst>
                <p:tags r:id="rId8"/>
              </p:custDataLst>
            </p:nvPr>
          </p:nvSpPr>
          <p:spPr bwMode="auto">
            <a:xfrm>
              <a:off x="2493098" y="3689699"/>
              <a:ext cx="149225" cy="241300"/>
            </a:xfrm>
            <a:custGeom>
              <a:avLst/>
              <a:gdLst>
                <a:gd name="T0" fmla="*/ 303 w 445"/>
                <a:gd name="T1" fmla="*/ 0 h 713"/>
                <a:gd name="T2" fmla="*/ 0 w 445"/>
                <a:gd name="T3" fmla="*/ 258 h 713"/>
                <a:gd name="T4" fmla="*/ 170 w 445"/>
                <a:gd name="T5" fmla="*/ 713 h 713"/>
                <a:gd name="T6" fmla="*/ 445 w 445"/>
                <a:gd name="T7" fmla="*/ 95 h 713"/>
                <a:gd name="T8" fmla="*/ 303 w 445"/>
                <a:gd name="T9" fmla="*/ 0 h 713"/>
              </a:gdLst>
              <a:ahLst/>
              <a:cxnLst>
                <a:cxn ang="0">
                  <a:pos x="T0" y="T1"/>
                </a:cxn>
                <a:cxn ang="0">
                  <a:pos x="T2" y="T3"/>
                </a:cxn>
                <a:cxn ang="0">
                  <a:pos x="T4" y="T5"/>
                </a:cxn>
                <a:cxn ang="0">
                  <a:pos x="T6" y="T7"/>
                </a:cxn>
                <a:cxn ang="0">
                  <a:pos x="T8" y="T9"/>
                </a:cxn>
              </a:cxnLst>
              <a:rect l="0" t="0" r="r" b="b"/>
              <a:pathLst>
                <a:path w="445" h="713">
                  <a:moveTo>
                    <a:pt x="303" y="0"/>
                  </a:moveTo>
                  <a:lnTo>
                    <a:pt x="0" y="258"/>
                  </a:lnTo>
                  <a:lnTo>
                    <a:pt x="170" y="713"/>
                  </a:lnTo>
                  <a:lnTo>
                    <a:pt x="445" y="95"/>
                  </a:lnTo>
                  <a:lnTo>
                    <a:pt x="303" y="0"/>
                  </a:lnTo>
                  <a:close/>
                </a:path>
              </a:pathLst>
            </a:custGeom>
            <a:solidFill>
              <a:srgbClr val="CCCCCC"/>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2" name="Freeform 44"/>
            <p:cNvSpPr/>
            <p:nvPr>
              <p:custDataLst>
                <p:tags r:id="rId9"/>
              </p:custDataLst>
            </p:nvPr>
          </p:nvSpPr>
          <p:spPr bwMode="auto">
            <a:xfrm>
              <a:off x="2262910" y="3111849"/>
              <a:ext cx="458788" cy="338137"/>
            </a:xfrm>
            <a:custGeom>
              <a:avLst/>
              <a:gdLst>
                <a:gd name="T0" fmla="*/ 287 w 573"/>
                <a:gd name="T1" fmla="*/ 0 h 422"/>
                <a:gd name="T2" fmla="*/ 10 w 573"/>
                <a:gd name="T3" fmla="*/ 335 h 422"/>
                <a:gd name="T4" fmla="*/ 54 w 573"/>
                <a:gd name="T5" fmla="*/ 412 h 422"/>
                <a:gd name="T6" fmla="*/ 78 w 573"/>
                <a:gd name="T7" fmla="*/ 381 h 422"/>
                <a:gd name="T8" fmla="*/ 79 w 573"/>
                <a:gd name="T9" fmla="*/ 335 h 422"/>
                <a:gd name="T10" fmla="*/ 81 w 573"/>
                <a:gd name="T11" fmla="*/ 335 h 422"/>
                <a:gd name="T12" fmla="*/ 387 w 573"/>
                <a:gd name="T13" fmla="*/ 192 h 422"/>
                <a:gd name="T14" fmla="*/ 493 w 573"/>
                <a:gd name="T15" fmla="*/ 319 h 422"/>
                <a:gd name="T16" fmla="*/ 495 w 573"/>
                <a:gd name="T17" fmla="*/ 381 h 422"/>
                <a:gd name="T18" fmla="*/ 518 w 573"/>
                <a:gd name="T19" fmla="*/ 413 h 422"/>
                <a:gd name="T20" fmla="*/ 563 w 573"/>
                <a:gd name="T21" fmla="*/ 335 h 422"/>
                <a:gd name="T22" fmla="*/ 287 w 573"/>
                <a:gd name="T23"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3" h="422">
                  <a:moveTo>
                    <a:pt x="287" y="0"/>
                  </a:moveTo>
                  <a:cubicBezTo>
                    <a:pt x="72" y="0"/>
                    <a:pt x="0" y="161"/>
                    <a:pt x="10" y="335"/>
                  </a:cubicBezTo>
                  <a:cubicBezTo>
                    <a:pt x="28" y="339"/>
                    <a:pt x="46" y="371"/>
                    <a:pt x="54" y="412"/>
                  </a:cubicBezTo>
                  <a:cubicBezTo>
                    <a:pt x="68" y="422"/>
                    <a:pt x="78" y="416"/>
                    <a:pt x="78" y="381"/>
                  </a:cubicBezTo>
                  <a:cubicBezTo>
                    <a:pt x="78" y="365"/>
                    <a:pt x="78" y="350"/>
                    <a:pt x="79" y="335"/>
                  </a:cubicBezTo>
                  <a:cubicBezTo>
                    <a:pt x="80" y="335"/>
                    <a:pt x="80" y="335"/>
                    <a:pt x="81" y="335"/>
                  </a:cubicBezTo>
                  <a:cubicBezTo>
                    <a:pt x="143" y="330"/>
                    <a:pt x="289" y="257"/>
                    <a:pt x="387" y="192"/>
                  </a:cubicBezTo>
                  <a:cubicBezTo>
                    <a:pt x="419" y="240"/>
                    <a:pt x="462" y="294"/>
                    <a:pt x="493" y="319"/>
                  </a:cubicBezTo>
                  <a:cubicBezTo>
                    <a:pt x="494" y="339"/>
                    <a:pt x="495" y="360"/>
                    <a:pt x="495" y="381"/>
                  </a:cubicBezTo>
                  <a:cubicBezTo>
                    <a:pt x="495" y="415"/>
                    <a:pt x="504" y="421"/>
                    <a:pt x="518" y="413"/>
                  </a:cubicBezTo>
                  <a:cubicBezTo>
                    <a:pt x="526" y="370"/>
                    <a:pt x="545" y="337"/>
                    <a:pt x="563" y="335"/>
                  </a:cubicBezTo>
                  <a:cubicBezTo>
                    <a:pt x="573" y="161"/>
                    <a:pt x="501" y="0"/>
                    <a:pt x="287" y="0"/>
                  </a:cubicBezTo>
                  <a:close/>
                </a:path>
              </a:pathLst>
            </a:custGeom>
            <a:solidFill>
              <a:srgbClr val="292F33"/>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3" name="Freeform 45"/>
            <p:cNvSpPr/>
            <p:nvPr>
              <p:custDataLst>
                <p:tags r:id="rId10"/>
              </p:custDataLst>
            </p:nvPr>
          </p:nvSpPr>
          <p:spPr bwMode="auto">
            <a:xfrm>
              <a:off x="2342285" y="3689699"/>
              <a:ext cx="150813" cy="204787"/>
            </a:xfrm>
            <a:custGeom>
              <a:avLst/>
              <a:gdLst>
                <a:gd name="T0" fmla="*/ 142 w 445"/>
                <a:gd name="T1" fmla="*/ 0 h 602"/>
                <a:gd name="T2" fmla="*/ 445 w 445"/>
                <a:gd name="T3" fmla="*/ 258 h 602"/>
                <a:gd name="T4" fmla="*/ 269 w 445"/>
                <a:gd name="T5" fmla="*/ 602 h 602"/>
                <a:gd name="T6" fmla="*/ 0 w 445"/>
                <a:gd name="T7" fmla="*/ 95 h 602"/>
                <a:gd name="T8" fmla="*/ 142 w 445"/>
                <a:gd name="T9" fmla="*/ 0 h 602"/>
              </a:gdLst>
              <a:ahLst/>
              <a:cxnLst>
                <a:cxn ang="0">
                  <a:pos x="T0" y="T1"/>
                </a:cxn>
                <a:cxn ang="0">
                  <a:pos x="T2" y="T3"/>
                </a:cxn>
                <a:cxn ang="0">
                  <a:pos x="T4" y="T5"/>
                </a:cxn>
                <a:cxn ang="0">
                  <a:pos x="T6" y="T7"/>
                </a:cxn>
                <a:cxn ang="0">
                  <a:pos x="T8" y="T9"/>
                </a:cxn>
              </a:cxnLst>
              <a:rect l="0" t="0" r="r" b="b"/>
              <a:pathLst>
                <a:path w="445" h="602">
                  <a:moveTo>
                    <a:pt x="142" y="0"/>
                  </a:moveTo>
                  <a:lnTo>
                    <a:pt x="445" y="258"/>
                  </a:lnTo>
                  <a:lnTo>
                    <a:pt x="269" y="602"/>
                  </a:lnTo>
                  <a:lnTo>
                    <a:pt x="0" y="95"/>
                  </a:lnTo>
                  <a:lnTo>
                    <a:pt x="142" y="0"/>
                  </a:lnTo>
                  <a:close/>
                </a:path>
              </a:pathLst>
            </a:custGeom>
            <a:solidFill>
              <a:srgbClr val="FFFFFF"/>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4" name="Freeform 46"/>
            <p:cNvSpPr/>
            <p:nvPr>
              <p:custDataLst>
                <p:tags r:id="rId11"/>
              </p:custDataLst>
            </p:nvPr>
          </p:nvSpPr>
          <p:spPr bwMode="auto">
            <a:xfrm>
              <a:off x="2493098" y="3689699"/>
              <a:ext cx="149225" cy="204787"/>
            </a:xfrm>
            <a:custGeom>
              <a:avLst/>
              <a:gdLst>
                <a:gd name="T0" fmla="*/ 303 w 445"/>
                <a:gd name="T1" fmla="*/ 0 h 602"/>
                <a:gd name="T2" fmla="*/ 0 w 445"/>
                <a:gd name="T3" fmla="*/ 258 h 602"/>
                <a:gd name="T4" fmla="*/ 173 w 445"/>
                <a:gd name="T5" fmla="*/ 602 h 602"/>
                <a:gd name="T6" fmla="*/ 445 w 445"/>
                <a:gd name="T7" fmla="*/ 95 h 602"/>
                <a:gd name="T8" fmla="*/ 303 w 445"/>
                <a:gd name="T9" fmla="*/ 0 h 602"/>
              </a:gdLst>
              <a:ahLst/>
              <a:cxnLst>
                <a:cxn ang="0">
                  <a:pos x="T0" y="T1"/>
                </a:cxn>
                <a:cxn ang="0">
                  <a:pos x="T2" y="T3"/>
                </a:cxn>
                <a:cxn ang="0">
                  <a:pos x="T4" y="T5"/>
                </a:cxn>
                <a:cxn ang="0">
                  <a:pos x="T6" y="T7"/>
                </a:cxn>
                <a:cxn ang="0">
                  <a:pos x="T8" y="T9"/>
                </a:cxn>
              </a:cxnLst>
              <a:rect l="0" t="0" r="r" b="b"/>
              <a:pathLst>
                <a:path w="445" h="602">
                  <a:moveTo>
                    <a:pt x="303" y="0"/>
                  </a:moveTo>
                  <a:lnTo>
                    <a:pt x="0" y="258"/>
                  </a:lnTo>
                  <a:lnTo>
                    <a:pt x="173" y="602"/>
                  </a:lnTo>
                  <a:lnTo>
                    <a:pt x="445" y="95"/>
                  </a:lnTo>
                  <a:lnTo>
                    <a:pt x="303" y="0"/>
                  </a:lnTo>
                  <a:close/>
                </a:path>
              </a:pathLst>
            </a:custGeom>
            <a:solidFill>
              <a:srgbClr val="FFFFFF"/>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5" name="Freeform 47"/>
            <p:cNvSpPr/>
            <p:nvPr>
              <p:custDataLst>
                <p:tags r:id="rId12"/>
              </p:custDataLst>
            </p:nvPr>
          </p:nvSpPr>
          <p:spPr bwMode="auto">
            <a:xfrm>
              <a:off x="2440710" y="3777011"/>
              <a:ext cx="104775" cy="555625"/>
            </a:xfrm>
            <a:custGeom>
              <a:avLst/>
              <a:gdLst>
                <a:gd name="T0" fmla="*/ 97 w 131"/>
                <a:gd name="T1" fmla="*/ 219 h 693"/>
                <a:gd name="T2" fmla="*/ 98 w 131"/>
                <a:gd name="T3" fmla="*/ 141 h 693"/>
                <a:gd name="T4" fmla="*/ 111 w 131"/>
                <a:gd name="T5" fmla="*/ 114 h 693"/>
                <a:gd name="T6" fmla="*/ 64 w 131"/>
                <a:gd name="T7" fmla="*/ 0 h 693"/>
                <a:gd name="T8" fmla="*/ 18 w 131"/>
                <a:gd name="T9" fmla="*/ 112 h 693"/>
                <a:gd name="T10" fmla="*/ 31 w 131"/>
                <a:gd name="T11" fmla="*/ 141 h 693"/>
                <a:gd name="T12" fmla="*/ 32 w 131"/>
                <a:gd name="T13" fmla="*/ 219 h 693"/>
                <a:gd name="T14" fmla="*/ 0 w 131"/>
                <a:gd name="T15" fmla="*/ 539 h 693"/>
                <a:gd name="T16" fmla="*/ 64 w 131"/>
                <a:gd name="T17" fmla="*/ 693 h 693"/>
                <a:gd name="T18" fmla="*/ 131 w 131"/>
                <a:gd name="T19" fmla="*/ 539 h 693"/>
                <a:gd name="T20" fmla="*/ 97 w 131"/>
                <a:gd name="T21" fmla="*/ 21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693">
                  <a:moveTo>
                    <a:pt x="97" y="219"/>
                  </a:moveTo>
                  <a:cubicBezTo>
                    <a:pt x="110" y="195"/>
                    <a:pt x="111" y="169"/>
                    <a:pt x="98" y="141"/>
                  </a:cubicBezTo>
                  <a:cubicBezTo>
                    <a:pt x="111" y="114"/>
                    <a:pt x="111" y="114"/>
                    <a:pt x="111" y="114"/>
                  </a:cubicBezTo>
                  <a:cubicBezTo>
                    <a:pt x="64" y="0"/>
                    <a:pt x="64" y="0"/>
                    <a:pt x="64" y="0"/>
                  </a:cubicBezTo>
                  <a:cubicBezTo>
                    <a:pt x="18" y="112"/>
                    <a:pt x="18" y="112"/>
                    <a:pt x="18" y="112"/>
                  </a:cubicBezTo>
                  <a:cubicBezTo>
                    <a:pt x="31" y="141"/>
                    <a:pt x="31" y="141"/>
                    <a:pt x="31" y="141"/>
                  </a:cubicBezTo>
                  <a:cubicBezTo>
                    <a:pt x="18" y="169"/>
                    <a:pt x="19" y="195"/>
                    <a:pt x="32" y="219"/>
                  </a:cubicBezTo>
                  <a:cubicBezTo>
                    <a:pt x="0" y="539"/>
                    <a:pt x="0" y="539"/>
                    <a:pt x="0" y="539"/>
                  </a:cubicBezTo>
                  <a:cubicBezTo>
                    <a:pt x="64" y="693"/>
                    <a:pt x="64" y="693"/>
                    <a:pt x="64" y="693"/>
                  </a:cubicBezTo>
                  <a:cubicBezTo>
                    <a:pt x="131" y="539"/>
                    <a:pt x="131" y="539"/>
                    <a:pt x="131" y="539"/>
                  </a:cubicBezTo>
                  <a:lnTo>
                    <a:pt x="97" y="219"/>
                  </a:lnTo>
                  <a:close/>
                </a:path>
              </a:pathLst>
            </a:custGeom>
            <a:solidFill>
              <a:srgbClr val="EC5724"/>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6" name="Freeform 48"/>
            <p:cNvSpPr/>
            <p:nvPr>
              <p:custDataLst>
                <p:tags r:id="rId13"/>
              </p:custDataLst>
            </p:nvPr>
          </p:nvSpPr>
          <p:spPr bwMode="auto">
            <a:xfrm>
              <a:off x="2248623" y="3723036"/>
              <a:ext cx="244475" cy="609600"/>
            </a:xfrm>
            <a:custGeom>
              <a:avLst/>
              <a:gdLst>
                <a:gd name="T0" fmla="*/ 275 w 720"/>
                <a:gd name="T1" fmla="*/ 0 h 1803"/>
                <a:gd name="T2" fmla="*/ 720 w 720"/>
                <a:gd name="T3" fmla="*/ 1803 h 1803"/>
                <a:gd name="T4" fmla="*/ 95 w 720"/>
                <a:gd name="T5" fmla="*/ 809 h 1803"/>
                <a:gd name="T6" fmla="*/ 177 w 720"/>
                <a:gd name="T7" fmla="*/ 634 h 1803"/>
                <a:gd name="T8" fmla="*/ 0 w 720"/>
                <a:gd name="T9" fmla="*/ 492 h 1803"/>
                <a:gd name="T10" fmla="*/ 189 w 720"/>
                <a:gd name="T11" fmla="*/ 52 h 1803"/>
                <a:gd name="T12" fmla="*/ 275 w 720"/>
                <a:gd name="T13" fmla="*/ 0 h 1803"/>
              </a:gdLst>
              <a:ahLst/>
              <a:cxnLst>
                <a:cxn ang="0">
                  <a:pos x="T0" y="T1"/>
                </a:cxn>
                <a:cxn ang="0">
                  <a:pos x="T2" y="T3"/>
                </a:cxn>
                <a:cxn ang="0">
                  <a:pos x="T4" y="T5"/>
                </a:cxn>
                <a:cxn ang="0">
                  <a:pos x="T6" y="T7"/>
                </a:cxn>
                <a:cxn ang="0">
                  <a:pos x="T8" y="T9"/>
                </a:cxn>
                <a:cxn ang="0">
                  <a:pos x="T10" y="T11"/>
                </a:cxn>
                <a:cxn ang="0">
                  <a:pos x="T12" y="T13"/>
                </a:cxn>
              </a:cxnLst>
              <a:rect l="0" t="0" r="r" b="b"/>
              <a:pathLst>
                <a:path w="720" h="1803">
                  <a:moveTo>
                    <a:pt x="275" y="0"/>
                  </a:moveTo>
                  <a:lnTo>
                    <a:pt x="720" y="1803"/>
                  </a:lnTo>
                  <a:lnTo>
                    <a:pt x="95" y="809"/>
                  </a:lnTo>
                  <a:lnTo>
                    <a:pt x="177" y="634"/>
                  </a:lnTo>
                  <a:lnTo>
                    <a:pt x="0" y="492"/>
                  </a:lnTo>
                  <a:lnTo>
                    <a:pt x="189" y="52"/>
                  </a:lnTo>
                  <a:lnTo>
                    <a:pt x="275" y="0"/>
                  </a:lnTo>
                  <a:close/>
                </a:path>
              </a:pathLst>
            </a:custGeom>
            <a:solidFill>
              <a:srgbClr val="7F7F7F">
                <a:lumMod val="75000"/>
              </a:srgbClr>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7" name="Freeform 49"/>
            <p:cNvSpPr/>
            <p:nvPr>
              <p:custDataLst>
                <p:tags r:id="rId14"/>
              </p:custDataLst>
            </p:nvPr>
          </p:nvSpPr>
          <p:spPr bwMode="auto">
            <a:xfrm>
              <a:off x="2272435" y="3723036"/>
              <a:ext cx="220663" cy="609600"/>
            </a:xfrm>
            <a:custGeom>
              <a:avLst/>
              <a:gdLst>
                <a:gd name="T0" fmla="*/ 207 w 652"/>
                <a:gd name="T1" fmla="*/ 0 h 1803"/>
                <a:gd name="T2" fmla="*/ 652 w 652"/>
                <a:gd name="T3" fmla="*/ 1803 h 1803"/>
                <a:gd name="T4" fmla="*/ 88 w 652"/>
                <a:gd name="T5" fmla="*/ 729 h 1803"/>
                <a:gd name="T6" fmla="*/ 180 w 652"/>
                <a:gd name="T7" fmla="*/ 596 h 1803"/>
                <a:gd name="T8" fmla="*/ 0 w 652"/>
                <a:gd name="T9" fmla="*/ 454 h 1803"/>
                <a:gd name="T10" fmla="*/ 121 w 652"/>
                <a:gd name="T11" fmla="*/ 52 h 1803"/>
                <a:gd name="T12" fmla="*/ 207 w 652"/>
                <a:gd name="T13" fmla="*/ 0 h 1803"/>
              </a:gdLst>
              <a:ahLst/>
              <a:cxnLst>
                <a:cxn ang="0">
                  <a:pos x="T0" y="T1"/>
                </a:cxn>
                <a:cxn ang="0">
                  <a:pos x="T2" y="T3"/>
                </a:cxn>
                <a:cxn ang="0">
                  <a:pos x="T4" y="T5"/>
                </a:cxn>
                <a:cxn ang="0">
                  <a:pos x="T6" y="T7"/>
                </a:cxn>
                <a:cxn ang="0">
                  <a:pos x="T8" y="T9"/>
                </a:cxn>
                <a:cxn ang="0">
                  <a:pos x="T10" y="T11"/>
                </a:cxn>
                <a:cxn ang="0">
                  <a:pos x="T12" y="T13"/>
                </a:cxn>
              </a:cxnLst>
              <a:rect l="0" t="0" r="r" b="b"/>
              <a:pathLst>
                <a:path w="652" h="1803">
                  <a:moveTo>
                    <a:pt x="207" y="0"/>
                  </a:moveTo>
                  <a:lnTo>
                    <a:pt x="652" y="1803"/>
                  </a:lnTo>
                  <a:lnTo>
                    <a:pt x="88" y="729"/>
                  </a:lnTo>
                  <a:lnTo>
                    <a:pt x="180" y="596"/>
                  </a:lnTo>
                  <a:lnTo>
                    <a:pt x="0" y="454"/>
                  </a:lnTo>
                  <a:lnTo>
                    <a:pt x="121" y="52"/>
                  </a:lnTo>
                  <a:lnTo>
                    <a:pt x="207" y="0"/>
                  </a:lnTo>
                  <a:close/>
                </a:path>
              </a:pathLst>
            </a:custGeom>
            <a:solidFill>
              <a:srgbClr val="7F7F7F"/>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8" name="Freeform 50"/>
            <p:cNvSpPr/>
            <p:nvPr>
              <p:custDataLst>
                <p:tags r:id="rId15"/>
              </p:custDataLst>
            </p:nvPr>
          </p:nvSpPr>
          <p:spPr bwMode="auto">
            <a:xfrm>
              <a:off x="2493098" y="3723036"/>
              <a:ext cx="242887" cy="609600"/>
            </a:xfrm>
            <a:custGeom>
              <a:avLst/>
              <a:gdLst>
                <a:gd name="T0" fmla="*/ 445 w 720"/>
                <a:gd name="T1" fmla="*/ 0 h 1803"/>
                <a:gd name="T2" fmla="*/ 0 w 720"/>
                <a:gd name="T3" fmla="*/ 1803 h 1803"/>
                <a:gd name="T4" fmla="*/ 623 w 720"/>
                <a:gd name="T5" fmla="*/ 809 h 1803"/>
                <a:gd name="T6" fmla="*/ 542 w 720"/>
                <a:gd name="T7" fmla="*/ 634 h 1803"/>
                <a:gd name="T8" fmla="*/ 720 w 720"/>
                <a:gd name="T9" fmla="*/ 492 h 1803"/>
                <a:gd name="T10" fmla="*/ 528 w 720"/>
                <a:gd name="T11" fmla="*/ 52 h 1803"/>
                <a:gd name="T12" fmla="*/ 445 w 720"/>
                <a:gd name="T13" fmla="*/ 0 h 1803"/>
              </a:gdLst>
              <a:ahLst/>
              <a:cxnLst>
                <a:cxn ang="0">
                  <a:pos x="T0" y="T1"/>
                </a:cxn>
                <a:cxn ang="0">
                  <a:pos x="T2" y="T3"/>
                </a:cxn>
                <a:cxn ang="0">
                  <a:pos x="T4" y="T5"/>
                </a:cxn>
                <a:cxn ang="0">
                  <a:pos x="T6" y="T7"/>
                </a:cxn>
                <a:cxn ang="0">
                  <a:pos x="T8" y="T9"/>
                </a:cxn>
                <a:cxn ang="0">
                  <a:pos x="T10" y="T11"/>
                </a:cxn>
                <a:cxn ang="0">
                  <a:pos x="T12" y="T13"/>
                </a:cxn>
              </a:cxnLst>
              <a:rect l="0" t="0" r="r" b="b"/>
              <a:pathLst>
                <a:path w="720" h="1803">
                  <a:moveTo>
                    <a:pt x="445" y="0"/>
                  </a:moveTo>
                  <a:lnTo>
                    <a:pt x="0" y="1803"/>
                  </a:lnTo>
                  <a:lnTo>
                    <a:pt x="623" y="809"/>
                  </a:lnTo>
                  <a:lnTo>
                    <a:pt x="542" y="634"/>
                  </a:lnTo>
                  <a:lnTo>
                    <a:pt x="720" y="492"/>
                  </a:lnTo>
                  <a:lnTo>
                    <a:pt x="528" y="52"/>
                  </a:lnTo>
                  <a:lnTo>
                    <a:pt x="445" y="0"/>
                  </a:lnTo>
                  <a:close/>
                </a:path>
              </a:pathLst>
            </a:custGeom>
            <a:solidFill>
              <a:srgbClr val="7F7F7F">
                <a:lumMod val="75000"/>
              </a:srgbClr>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9" name="Freeform 51"/>
            <p:cNvSpPr/>
            <p:nvPr>
              <p:custDataLst>
                <p:tags r:id="rId16"/>
              </p:custDataLst>
            </p:nvPr>
          </p:nvSpPr>
          <p:spPr bwMode="auto">
            <a:xfrm>
              <a:off x="2493098" y="3723036"/>
              <a:ext cx="219075" cy="609600"/>
            </a:xfrm>
            <a:custGeom>
              <a:avLst/>
              <a:gdLst>
                <a:gd name="T0" fmla="*/ 445 w 649"/>
                <a:gd name="T1" fmla="*/ 0 h 1803"/>
                <a:gd name="T2" fmla="*/ 0 w 649"/>
                <a:gd name="T3" fmla="*/ 1803 h 1803"/>
                <a:gd name="T4" fmla="*/ 563 w 649"/>
                <a:gd name="T5" fmla="*/ 729 h 1803"/>
                <a:gd name="T6" fmla="*/ 469 w 649"/>
                <a:gd name="T7" fmla="*/ 596 h 1803"/>
                <a:gd name="T8" fmla="*/ 649 w 649"/>
                <a:gd name="T9" fmla="*/ 454 h 1803"/>
                <a:gd name="T10" fmla="*/ 528 w 649"/>
                <a:gd name="T11" fmla="*/ 52 h 1803"/>
                <a:gd name="T12" fmla="*/ 445 w 649"/>
                <a:gd name="T13" fmla="*/ 0 h 1803"/>
              </a:gdLst>
              <a:ahLst/>
              <a:cxnLst>
                <a:cxn ang="0">
                  <a:pos x="T0" y="T1"/>
                </a:cxn>
                <a:cxn ang="0">
                  <a:pos x="T2" y="T3"/>
                </a:cxn>
                <a:cxn ang="0">
                  <a:pos x="T4" y="T5"/>
                </a:cxn>
                <a:cxn ang="0">
                  <a:pos x="T6" y="T7"/>
                </a:cxn>
                <a:cxn ang="0">
                  <a:pos x="T8" y="T9"/>
                </a:cxn>
                <a:cxn ang="0">
                  <a:pos x="T10" y="T11"/>
                </a:cxn>
                <a:cxn ang="0">
                  <a:pos x="T12" y="T13"/>
                </a:cxn>
              </a:cxnLst>
              <a:rect l="0" t="0" r="r" b="b"/>
              <a:pathLst>
                <a:path w="649" h="1803">
                  <a:moveTo>
                    <a:pt x="445" y="0"/>
                  </a:moveTo>
                  <a:lnTo>
                    <a:pt x="0" y="1803"/>
                  </a:lnTo>
                  <a:lnTo>
                    <a:pt x="563" y="729"/>
                  </a:lnTo>
                  <a:lnTo>
                    <a:pt x="469" y="596"/>
                  </a:lnTo>
                  <a:lnTo>
                    <a:pt x="649" y="454"/>
                  </a:lnTo>
                  <a:lnTo>
                    <a:pt x="528" y="52"/>
                  </a:lnTo>
                  <a:lnTo>
                    <a:pt x="445" y="0"/>
                  </a:lnTo>
                  <a:close/>
                </a:path>
              </a:pathLst>
            </a:custGeom>
            <a:solidFill>
              <a:srgbClr val="7F7F7F"/>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0" name="空心弧 150"/>
            <p:cNvSpPr/>
            <p:nvPr>
              <p:custDataLst>
                <p:tags r:id="rId17"/>
              </p:custDataLst>
            </p:nvPr>
          </p:nvSpPr>
          <p:spPr>
            <a:xfrm rot="5400000">
              <a:off x="619700" y="1939132"/>
              <a:ext cx="3751962" cy="3751962"/>
            </a:xfrm>
            <a:prstGeom prst="blockArc">
              <a:avLst>
                <a:gd name="adj1" fmla="val 18226258"/>
                <a:gd name="adj2" fmla="val 21461861"/>
                <a:gd name="adj3" fmla="val 20592"/>
              </a:avLst>
            </a:prstGeom>
            <a:solidFill>
              <a:srgbClr val="7AC2C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1" name="空心弧 151"/>
            <p:cNvSpPr/>
            <p:nvPr>
              <p:custDataLst>
                <p:tags r:id="rId18"/>
              </p:custDataLst>
            </p:nvPr>
          </p:nvSpPr>
          <p:spPr>
            <a:xfrm rot="9000000">
              <a:off x="619700" y="1939131"/>
              <a:ext cx="3751962" cy="3751962"/>
            </a:xfrm>
            <a:prstGeom prst="blockArc">
              <a:avLst>
                <a:gd name="adj1" fmla="val 18226258"/>
                <a:gd name="adj2" fmla="val 21461861"/>
                <a:gd name="adj3" fmla="val 20592"/>
              </a:avLst>
            </a:prstGeom>
            <a:solidFill>
              <a:srgbClr val="6BC0A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2" name="空心弧 152"/>
            <p:cNvSpPr/>
            <p:nvPr>
              <p:custDataLst>
                <p:tags r:id="rId19"/>
              </p:custDataLst>
            </p:nvPr>
          </p:nvSpPr>
          <p:spPr>
            <a:xfrm rot="12600000">
              <a:off x="619700" y="1939131"/>
              <a:ext cx="3751962" cy="3751962"/>
            </a:xfrm>
            <a:prstGeom prst="blockArc">
              <a:avLst>
                <a:gd name="adj1" fmla="val 18226258"/>
                <a:gd name="adj2" fmla="val 21461861"/>
                <a:gd name="adj3" fmla="val 20592"/>
              </a:avLst>
            </a:prstGeom>
            <a:solidFill>
              <a:sysClr val="window" lastClr="FFFFFF">
                <a:lumMod val="85000"/>
              </a:sys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3" name="空心弧 153"/>
            <p:cNvSpPr/>
            <p:nvPr>
              <p:custDataLst>
                <p:tags r:id="rId20"/>
              </p:custDataLst>
            </p:nvPr>
          </p:nvSpPr>
          <p:spPr>
            <a:xfrm rot="16200000">
              <a:off x="619700" y="1939131"/>
              <a:ext cx="3751962" cy="3751962"/>
            </a:xfrm>
            <a:prstGeom prst="blockArc">
              <a:avLst>
                <a:gd name="adj1" fmla="val 18226258"/>
                <a:gd name="adj2" fmla="val 21461861"/>
                <a:gd name="adj3" fmla="val 20592"/>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4" name="空心弧 154"/>
            <p:cNvSpPr/>
            <p:nvPr>
              <p:custDataLst>
                <p:tags r:id="rId21"/>
              </p:custDataLst>
            </p:nvPr>
          </p:nvSpPr>
          <p:spPr>
            <a:xfrm rot="1800000">
              <a:off x="619700" y="1939131"/>
              <a:ext cx="3751962" cy="3751962"/>
            </a:xfrm>
            <a:prstGeom prst="blockArc">
              <a:avLst>
                <a:gd name="adj1" fmla="val 18226258"/>
                <a:gd name="adj2" fmla="val 21461861"/>
                <a:gd name="adj3" fmla="val 20592"/>
              </a:avLst>
            </a:prstGeom>
            <a:solidFill>
              <a:srgbClr val="79B6D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5" name="空心弧 155"/>
            <p:cNvSpPr/>
            <p:nvPr>
              <p:custDataLst>
                <p:tags r:id="rId22"/>
              </p:custDataLst>
            </p:nvPr>
          </p:nvSpPr>
          <p:spPr>
            <a:xfrm rot="19800000">
              <a:off x="619700" y="1934686"/>
              <a:ext cx="3751962" cy="3751962"/>
            </a:xfrm>
            <a:prstGeom prst="blockArc">
              <a:avLst>
                <a:gd name="adj1" fmla="val 18226258"/>
                <a:gd name="adj2" fmla="val 21461861"/>
                <a:gd name="adj3" fmla="val 20592"/>
              </a:avLst>
            </a:pr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solidFill>
                  <a:sysClr val="windowText" lastClr="000000"/>
                </a:solidFill>
                <a:latin typeface="Arial" panose="020B0604020202020204" pitchFamily="34" charset="0"/>
                <a:ea typeface="微软雅黑" panose="020B0503020204020204" charset="-122"/>
                <a:sym typeface="Arial" panose="020B0604020202020204" pitchFamily="34" charset="0"/>
              </a:endParaRPr>
            </a:p>
          </p:txBody>
        </p:sp>
        <p:sp>
          <p:nvSpPr>
            <p:cNvPr id="26" name="Freeform 148"/>
            <p:cNvSpPr>
              <a:spLocks noEditPoints="1"/>
            </p:cNvSpPr>
            <p:nvPr>
              <p:custDataLst>
                <p:tags r:id="rId23"/>
              </p:custDataLst>
            </p:nvPr>
          </p:nvSpPr>
          <p:spPr bwMode="auto">
            <a:xfrm>
              <a:off x="3054536" y="4893628"/>
              <a:ext cx="301625" cy="385762"/>
            </a:xfrm>
            <a:custGeom>
              <a:avLst/>
              <a:gdLst>
                <a:gd name="T0" fmla="*/ 83 w 97"/>
                <a:gd name="T1" fmla="*/ 44 h 123"/>
                <a:gd name="T2" fmla="*/ 83 w 97"/>
                <a:gd name="T3" fmla="*/ 35 h 123"/>
                <a:gd name="T4" fmla="*/ 48 w 97"/>
                <a:gd name="T5" fmla="*/ 0 h 123"/>
                <a:gd name="T6" fmla="*/ 14 w 97"/>
                <a:gd name="T7" fmla="*/ 35 h 123"/>
                <a:gd name="T8" fmla="*/ 14 w 97"/>
                <a:gd name="T9" fmla="*/ 44 h 123"/>
                <a:gd name="T10" fmla="*/ 0 w 97"/>
                <a:gd name="T11" fmla="*/ 64 h 123"/>
                <a:gd name="T12" fmla="*/ 0 w 97"/>
                <a:gd name="T13" fmla="*/ 103 h 123"/>
                <a:gd name="T14" fmla="*/ 21 w 97"/>
                <a:gd name="T15" fmla="*/ 123 h 123"/>
                <a:gd name="T16" fmla="*/ 76 w 97"/>
                <a:gd name="T17" fmla="*/ 123 h 123"/>
                <a:gd name="T18" fmla="*/ 97 w 97"/>
                <a:gd name="T19" fmla="*/ 103 h 123"/>
                <a:gd name="T20" fmla="*/ 97 w 97"/>
                <a:gd name="T21" fmla="*/ 64 h 123"/>
                <a:gd name="T22" fmla="*/ 83 w 97"/>
                <a:gd name="T23" fmla="*/ 44 h 123"/>
                <a:gd name="T24" fmla="*/ 48 w 97"/>
                <a:gd name="T25" fmla="*/ 14 h 123"/>
                <a:gd name="T26" fmla="*/ 69 w 97"/>
                <a:gd name="T27" fmla="*/ 35 h 123"/>
                <a:gd name="T28" fmla="*/ 69 w 97"/>
                <a:gd name="T29" fmla="*/ 43 h 123"/>
                <a:gd name="T30" fmla="*/ 28 w 97"/>
                <a:gd name="T31" fmla="*/ 43 h 123"/>
                <a:gd name="T32" fmla="*/ 28 w 97"/>
                <a:gd name="T33" fmla="*/ 35 h 123"/>
                <a:gd name="T34" fmla="*/ 48 w 97"/>
                <a:gd name="T35" fmla="*/ 14 h 123"/>
                <a:gd name="T36" fmla="*/ 55 w 97"/>
                <a:gd name="T37" fmla="*/ 87 h 123"/>
                <a:gd name="T38" fmla="*/ 55 w 97"/>
                <a:gd name="T39" fmla="*/ 95 h 123"/>
                <a:gd name="T40" fmla="*/ 48 w 97"/>
                <a:gd name="T41" fmla="*/ 102 h 123"/>
                <a:gd name="T42" fmla="*/ 42 w 97"/>
                <a:gd name="T43" fmla="*/ 95 h 123"/>
                <a:gd name="T44" fmla="*/ 42 w 97"/>
                <a:gd name="T45" fmla="*/ 87 h 123"/>
                <a:gd name="T46" fmla="*/ 36 w 97"/>
                <a:gd name="T47" fmla="*/ 77 h 123"/>
                <a:gd name="T48" fmla="*/ 48 w 97"/>
                <a:gd name="T49" fmla="*/ 65 h 123"/>
                <a:gd name="T50" fmla="*/ 61 w 97"/>
                <a:gd name="T51" fmla="*/ 77 h 123"/>
                <a:gd name="T52" fmla="*/ 55 w 97"/>
                <a:gd name="T53" fmla="*/ 8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123">
                  <a:moveTo>
                    <a:pt x="83" y="44"/>
                  </a:moveTo>
                  <a:cubicBezTo>
                    <a:pt x="83" y="35"/>
                    <a:pt x="83" y="35"/>
                    <a:pt x="83" y="35"/>
                  </a:cubicBezTo>
                  <a:cubicBezTo>
                    <a:pt x="83" y="16"/>
                    <a:pt x="67" y="0"/>
                    <a:pt x="48" y="0"/>
                  </a:cubicBezTo>
                  <a:cubicBezTo>
                    <a:pt x="29" y="0"/>
                    <a:pt x="14" y="16"/>
                    <a:pt x="14" y="35"/>
                  </a:cubicBezTo>
                  <a:cubicBezTo>
                    <a:pt x="14" y="44"/>
                    <a:pt x="14" y="44"/>
                    <a:pt x="14" y="44"/>
                  </a:cubicBezTo>
                  <a:cubicBezTo>
                    <a:pt x="6" y="47"/>
                    <a:pt x="0" y="55"/>
                    <a:pt x="0" y="64"/>
                  </a:cubicBezTo>
                  <a:cubicBezTo>
                    <a:pt x="0" y="103"/>
                    <a:pt x="0" y="103"/>
                    <a:pt x="0" y="103"/>
                  </a:cubicBezTo>
                  <a:cubicBezTo>
                    <a:pt x="0" y="114"/>
                    <a:pt x="9" y="123"/>
                    <a:pt x="21" y="123"/>
                  </a:cubicBezTo>
                  <a:cubicBezTo>
                    <a:pt x="76" y="123"/>
                    <a:pt x="76" y="123"/>
                    <a:pt x="76" y="123"/>
                  </a:cubicBezTo>
                  <a:cubicBezTo>
                    <a:pt x="88" y="123"/>
                    <a:pt x="97" y="114"/>
                    <a:pt x="97" y="103"/>
                  </a:cubicBezTo>
                  <a:cubicBezTo>
                    <a:pt x="97" y="64"/>
                    <a:pt x="97" y="64"/>
                    <a:pt x="97" y="64"/>
                  </a:cubicBezTo>
                  <a:cubicBezTo>
                    <a:pt x="97" y="55"/>
                    <a:pt x="91" y="47"/>
                    <a:pt x="83" y="44"/>
                  </a:cubicBezTo>
                  <a:close/>
                  <a:moveTo>
                    <a:pt x="48" y="14"/>
                  </a:moveTo>
                  <a:cubicBezTo>
                    <a:pt x="60" y="14"/>
                    <a:pt x="69" y="23"/>
                    <a:pt x="69" y="35"/>
                  </a:cubicBezTo>
                  <a:cubicBezTo>
                    <a:pt x="69" y="43"/>
                    <a:pt x="69" y="43"/>
                    <a:pt x="69" y="43"/>
                  </a:cubicBezTo>
                  <a:cubicBezTo>
                    <a:pt x="28" y="43"/>
                    <a:pt x="28" y="43"/>
                    <a:pt x="28" y="43"/>
                  </a:cubicBezTo>
                  <a:cubicBezTo>
                    <a:pt x="28" y="35"/>
                    <a:pt x="28" y="35"/>
                    <a:pt x="28" y="35"/>
                  </a:cubicBezTo>
                  <a:cubicBezTo>
                    <a:pt x="28" y="23"/>
                    <a:pt x="37" y="14"/>
                    <a:pt x="48" y="14"/>
                  </a:cubicBezTo>
                  <a:close/>
                  <a:moveTo>
                    <a:pt x="55" y="87"/>
                  </a:moveTo>
                  <a:cubicBezTo>
                    <a:pt x="55" y="95"/>
                    <a:pt x="55" y="95"/>
                    <a:pt x="55" y="95"/>
                  </a:cubicBezTo>
                  <a:cubicBezTo>
                    <a:pt x="55" y="99"/>
                    <a:pt x="52" y="102"/>
                    <a:pt x="48" y="102"/>
                  </a:cubicBezTo>
                  <a:cubicBezTo>
                    <a:pt x="45" y="102"/>
                    <a:pt x="42" y="99"/>
                    <a:pt x="42" y="95"/>
                  </a:cubicBezTo>
                  <a:cubicBezTo>
                    <a:pt x="42" y="87"/>
                    <a:pt x="42" y="87"/>
                    <a:pt x="42" y="87"/>
                  </a:cubicBezTo>
                  <a:cubicBezTo>
                    <a:pt x="38" y="85"/>
                    <a:pt x="36" y="81"/>
                    <a:pt x="36" y="77"/>
                  </a:cubicBezTo>
                  <a:cubicBezTo>
                    <a:pt x="36" y="70"/>
                    <a:pt x="42" y="65"/>
                    <a:pt x="48" y="65"/>
                  </a:cubicBezTo>
                  <a:cubicBezTo>
                    <a:pt x="55" y="65"/>
                    <a:pt x="61" y="70"/>
                    <a:pt x="61" y="77"/>
                  </a:cubicBezTo>
                  <a:cubicBezTo>
                    <a:pt x="61" y="81"/>
                    <a:pt x="58" y="85"/>
                    <a:pt x="55" y="87"/>
                  </a:cubicBezTo>
                  <a:close/>
                </a:path>
              </a:pathLst>
            </a:custGeom>
            <a:solidFill>
              <a:srgbClr val="FFFFFF"/>
            </a:solidFill>
            <a:ln>
              <a:noFill/>
            </a:ln>
          </p:spPr>
          <p:txBody>
            <a:bodyPr/>
            <a:lstStyle/>
            <a:p>
              <a:pPr eaLnBrk="1" hangingPunct="1">
                <a:lnSpc>
                  <a:spcPct val="120000"/>
                </a:lnSpc>
              </a:pPr>
              <a:endParaRPr lang="id-ID" sz="1800" kern="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27" name="矩形: 圆角 157"/>
            <p:cNvSpPr/>
            <p:nvPr>
              <p:custDataLst>
                <p:tags r:id="rId24"/>
              </p:custDataLst>
            </p:nvPr>
          </p:nvSpPr>
          <p:spPr>
            <a:xfrm>
              <a:off x="4827527" y="1780165"/>
              <a:ext cx="3241100" cy="1224333"/>
            </a:xfrm>
            <a:prstGeom prst="roundRect">
              <a:avLst>
                <a:gd name="adj" fmla="val 3638"/>
              </a:avLst>
            </a:prstGeom>
            <a:noFill/>
            <a:ln>
              <a:solidFill>
                <a:srgbClr val="8590CA"/>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8" name="矩形: 圆角 158"/>
            <p:cNvSpPr/>
            <p:nvPr>
              <p:custDataLst>
                <p:tags r:id="rId25"/>
              </p:custDataLst>
            </p:nvPr>
          </p:nvSpPr>
          <p:spPr>
            <a:xfrm>
              <a:off x="5000277" y="1535342"/>
              <a:ext cx="2895600" cy="477496"/>
            </a:xfrm>
            <a:prstGeom prst="roundRect">
              <a:avLst>
                <a:gd name="adj" fmla="val 50000"/>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29" name="文本框 160"/>
            <p:cNvSpPr txBox="1"/>
            <p:nvPr>
              <p:custDataLst>
                <p:tags r:id="rId26"/>
              </p:custDataLst>
            </p:nvPr>
          </p:nvSpPr>
          <p:spPr>
            <a:xfrm>
              <a:off x="4871974" y="2096135"/>
              <a:ext cx="3212465" cy="788670"/>
            </a:xfrm>
            <a:prstGeom prst="rect">
              <a:avLst/>
            </a:prstGeom>
            <a:noFill/>
          </p:spPr>
          <p:txBody>
            <a:bodyPr wrap="square" lIns="91440" tIns="45720" rIns="91440" bIns="45720" rtlCol="0">
              <a:noAutofit/>
            </a:bodyPr>
            <a:lstStyle/>
            <a:p>
              <a:pPr>
                <a:lnSpc>
                  <a:spcPct val="120000"/>
                </a:lnSpc>
              </a:pPr>
              <a:r>
                <a:rPr lang="zh-CN" altLang="en-US" sz="2000" b="1" spc="150" dirty="0">
                  <a:latin typeface="Calibri" panose="020F0502020204030204" pitchFamily="34" charset="0"/>
                  <a:ea typeface="微软雅黑" panose="020B0503020204020204" charset="-122"/>
                  <a:cs typeface="Arial" panose="020B0604020202020204" pitchFamily="34" charset="0"/>
                  <a:sym typeface="Arial" panose="020B0604020202020204" pitchFamily="34" charset="0"/>
                </a:rPr>
                <a:t>Free Transfer Service for Blood Donors</a:t>
              </a:r>
            </a:p>
          </p:txBody>
        </p:sp>
        <p:sp>
          <p:nvSpPr>
            <p:cNvPr id="30" name="矩形: 圆角 161"/>
            <p:cNvSpPr/>
            <p:nvPr>
              <p:custDataLst>
                <p:tags r:id="rId27"/>
              </p:custDataLst>
            </p:nvPr>
          </p:nvSpPr>
          <p:spPr>
            <a:xfrm>
              <a:off x="8331200" y="1780165"/>
              <a:ext cx="3241100" cy="1224333"/>
            </a:xfrm>
            <a:prstGeom prst="roundRect">
              <a:avLst>
                <a:gd name="adj" fmla="val 3638"/>
              </a:avLst>
            </a:prstGeom>
            <a:noFill/>
            <a:ln>
              <a:solidFill>
                <a:srgbClr val="8590CA"/>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1" name="矩形: 圆角 162"/>
            <p:cNvSpPr/>
            <p:nvPr>
              <p:custDataLst>
                <p:tags r:id="rId28"/>
              </p:custDataLst>
            </p:nvPr>
          </p:nvSpPr>
          <p:spPr>
            <a:xfrm>
              <a:off x="8503950" y="1535342"/>
              <a:ext cx="2895600" cy="477496"/>
            </a:xfrm>
            <a:prstGeom prst="roundRect">
              <a:avLst>
                <a:gd name="adj" fmla="val 50000"/>
              </a:avLst>
            </a:pr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2" name="文本框 164"/>
            <p:cNvSpPr txBox="1"/>
            <p:nvPr>
              <p:custDataLst>
                <p:tags r:id="rId29"/>
              </p:custDataLst>
            </p:nvPr>
          </p:nvSpPr>
          <p:spPr>
            <a:xfrm>
              <a:off x="8503920" y="2012950"/>
              <a:ext cx="3286760" cy="789305"/>
            </a:xfrm>
            <a:prstGeom prst="rect">
              <a:avLst/>
            </a:prstGeom>
            <a:noFill/>
          </p:spPr>
          <p:txBody>
            <a:bodyPr wrap="square" lIns="91440" tIns="45720" rIns="91440" bIns="45720" rtlCol="0">
              <a:noAutofit/>
            </a:bodyPr>
            <a:lstStyle/>
            <a:p>
              <a:pPr>
                <a:lnSpc>
                  <a:spcPct val="120000"/>
                </a:lnSpc>
              </a:pPr>
              <a:r>
                <a:rPr lang="zh-CN" altLang="en-US" b="1" spc="150" dirty="0">
                  <a:latin typeface="Calibri" panose="020F0502020204030204" pitchFamily="34" charset="0"/>
                  <a:ea typeface="微软雅黑" panose="020B0503020204020204" charset="-122"/>
                  <a:cs typeface="Arial" panose="020B0604020202020204" pitchFamily="34" charset="0"/>
                  <a:sym typeface="Arial" panose="020B0604020202020204" pitchFamily="34" charset="0"/>
                </a:rPr>
                <a:t>Free Health Service to Public Transport Staff through Online Clinics</a:t>
              </a:r>
            </a:p>
          </p:txBody>
        </p:sp>
        <p:sp>
          <p:nvSpPr>
            <p:cNvPr id="33" name="矩形: 圆角 165"/>
            <p:cNvSpPr/>
            <p:nvPr>
              <p:custDataLst>
                <p:tags r:id="rId30"/>
              </p:custDataLst>
            </p:nvPr>
          </p:nvSpPr>
          <p:spPr>
            <a:xfrm>
              <a:off x="4827527" y="3406975"/>
              <a:ext cx="3241100" cy="1224333"/>
            </a:xfrm>
            <a:prstGeom prst="roundRect">
              <a:avLst>
                <a:gd name="adj" fmla="val 3638"/>
              </a:avLst>
            </a:prstGeom>
            <a:noFill/>
            <a:ln>
              <a:solidFill>
                <a:srgbClr val="8590CA"/>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4" name="矩形: 圆角 166"/>
            <p:cNvSpPr/>
            <p:nvPr>
              <p:custDataLst>
                <p:tags r:id="rId31"/>
              </p:custDataLst>
            </p:nvPr>
          </p:nvSpPr>
          <p:spPr>
            <a:xfrm>
              <a:off x="5000277" y="3162152"/>
              <a:ext cx="2895600" cy="477496"/>
            </a:xfrm>
            <a:prstGeom prst="roundRect">
              <a:avLst>
                <a:gd name="adj" fmla="val 50000"/>
              </a:avLst>
            </a:prstGeom>
            <a:solidFill>
              <a:srgbClr val="79B6D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5" name="文本框 168"/>
            <p:cNvSpPr txBox="1"/>
            <p:nvPr>
              <p:custDataLst>
                <p:tags r:id="rId32"/>
              </p:custDataLst>
            </p:nvPr>
          </p:nvSpPr>
          <p:spPr>
            <a:xfrm>
              <a:off x="5000277" y="3722715"/>
              <a:ext cx="2895600" cy="725472"/>
            </a:xfrm>
            <a:prstGeom prst="rect">
              <a:avLst/>
            </a:prstGeom>
            <a:noFill/>
          </p:spPr>
          <p:txBody>
            <a:bodyPr wrap="square" lIns="91440" tIns="45720" rIns="91440" bIns="45720" rtlCol="0">
              <a:noAutofit/>
            </a:bodyPr>
            <a:lstStyle/>
            <a:p>
              <a:pPr>
                <a:lnSpc>
                  <a:spcPct val="120000"/>
                </a:lnSpc>
              </a:pPr>
              <a:r>
                <a:rPr lang="zh-CN" altLang="en-US" sz="2000" b="1" spc="150" dirty="0">
                  <a:latin typeface="Calibri" panose="020F0502020204030204" pitchFamily="34" charset="0"/>
                  <a:ea typeface="微软雅黑" panose="020B0503020204020204" charset="-122"/>
                  <a:cs typeface="Arial" panose="020B0604020202020204" pitchFamily="34" charset="0"/>
                  <a:sym typeface="Arial" panose="020B0604020202020204" pitchFamily="34" charset="0"/>
                </a:rPr>
                <a:t>Employee Assistance Programme (EAP)</a:t>
              </a:r>
            </a:p>
          </p:txBody>
        </p:sp>
        <p:sp>
          <p:nvSpPr>
            <p:cNvPr id="36" name="矩形: 圆角 169"/>
            <p:cNvSpPr/>
            <p:nvPr>
              <p:custDataLst>
                <p:tags r:id="rId33"/>
              </p:custDataLst>
            </p:nvPr>
          </p:nvSpPr>
          <p:spPr>
            <a:xfrm>
              <a:off x="8331200" y="3406975"/>
              <a:ext cx="3241100" cy="1224333"/>
            </a:xfrm>
            <a:prstGeom prst="roundRect">
              <a:avLst>
                <a:gd name="adj" fmla="val 3638"/>
              </a:avLst>
            </a:prstGeom>
            <a:noFill/>
            <a:ln>
              <a:solidFill>
                <a:srgbClr val="8590CA"/>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7" name="矩形: 圆角 170"/>
            <p:cNvSpPr/>
            <p:nvPr>
              <p:custDataLst>
                <p:tags r:id="rId34"/>
              </p:custDataLst>
            </p:nvPr>
          </p:nvSpPr>
          <p:spPr>
            <a:xfrm>
              <a:off x="8503950" y="3162152"/>
              <a:ext cx="2895600" cy="477496"/>
            </a:xfrm>
            <a:prstGeom prst="roundRect">
              <a:avLst>
                <a:gd name="adj" fmla="val 50000"/>
              </a:avLst>
            </a:prstGeom>
            <a:solidFill>
              <a:srgbClr val="7AC2C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38" name="文本框 172"/>
            <p:cNvSpPr txBox="1"/>
            <p:nvPr>
              <p:custDataLst>
                <p:tags r:id="rId35"/>
              </p:custDataLst>
            </p:nvPr>
          </p:nvSpPr>
          <p:spPr>
            <a:xfrm>
              <a:off x="8440420" y="3853180"/>
              <a:ext cx="3286760" cy="777875"/>
            </a:xfrm>
            <a:prstGeom prst="rect">
              <a:avLst/>
            </a:prstGeom>
            <a:noFill/>
          </p:spPr>
          <p:txBody>
            <a:bodyPr wrap="square" lIns="91440" tIns="45720" rIns="91440" bIns="45720" rtlCol="0">
              <a:noAutofit/>
            </a:bodyPr>
            <a:lstStyle/>
            <a:p>
              <a:pPr>
                <a:lnSpc>
                  <a:spcPct val="120000"/>
                </a:lnSpc>
              </a:pPr>
              <a:r>
                <a:rPr lang="zh-CN" altLang="en-US" b="1" spc="150" dirty="0">
                  <a:latin typeface="Arial" panose="020B0604020202020204" pitchFamily="34" charset="0"/>
                  <a:ea typeface="微软雅黑" panose="020B0503020204020204" charset="-122"/>
                  <a:cs typeface="Arial" panose="020B0604020202020204" pitchFamily="34" charset="0"/>
                  <a:sym typeface="Arial" panose="020B0604020202020204" pitchFamily="34" charset="0"/>
                </a:rPr>
                <a:t> </a:t>
              </a:r>
              <a:r>
                <a:rPr lang="zh-CN" altLang="en-US" sz="2000" b="1" spc="150" dirty="0">
                  <a:latin typeface="Calibri" panose="020F0502020204030204" pitchFamily="34" charset="0"/>
                  <a:ea typeface="微软雅黑" panose="020B0503020204020204" charset="-122"/>
                  <a:cs typeface="Arial" panose="020B0604020202020204" pitchFamily="34" charset="0"/>
                  <a:sym typeface="Arial" panose="020B0604020202020204" pitchFamily="34" charset="0"/>
                </a:rPr>
                <a:t>Hotline for Counseling</a:t>
              </a:r>
            </a:p>
          </p:txBody>
        </p:sp>
        <p:sp>
          <p:nvSpPr>
            <p:cNvPr id="39" name="矩形: 圆角 173"/>
            <p:cNvSpPr/>
            <p:nvPr>
              <p:custDataLst>
                <p:tags r:id="rId36"/>
              </p:custDataLst>
            </p:nvPr>
          </p:nvSpPr>
          <p:spPr>
            <a:xfrm>
              <a:off x="4827527" y="5033785"/>
              <a:ext cx="3241100" cy="1224333"/>
            </a:xfrm>
            <a:prstGeom prst="roundRect">
              <a:avLst>
                <a:gd name="adj" fmla="val 3638"/>
              </a:avLst>
            </a:prstGeom>
            <a:noFill/>
            <a:ln>
              <a:solidFill>
                <a:srgbClr val="8590CA"/>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0" name="矩形: 圆角 174"/>
            <p:cNvSpPr/>
            <p:nvPr>
              <p:custDataLst>
                <p:tags r:id="rId37"/>
              </p:custDataLst>
            </p:nvPr>
          </p:nvSpPr>
          <p:spPr>
            <a:xfrm>
              <a:off x="5000277" y="4788962"/>
              <a:ext cx="2895600" cy="477496"/>
            </a:xfrm>
            <a:prstGeom prst="roundRect">
              <a:avLst>
                <a:gd name="adj" fmla="val 50000"/>
              </a:avLst>
            </a:prstGeom>
            <a:solidFill>
              <a:srgbClr val="6BC0A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1" name="文本框 176"/>
            <p:cNvSpPr txBox="1"/>
            <p:nvPr>
              <p:custDataLst>
                <p:tags r:id="rId38"/>
              </p:custDataLst>
            </p:nvPr>
          </p:nvSpPr>
          <p:spPr>
            <a:xfrm>
              <a:off x="4999990" y="5467985"/>
              <a:ext cx="3440430" cy="909320"/>
            </a:xfrm>
            <a:prstGeom prst="rect">
              <a:avLst/>
            </a:prstGeom>
            <a:noFill/>
          </p:spPr>
          <p:txBody>
            <a:bodyPr wrap="square" lIns="91440" tIns="45720" rIns="91440" bIns="45720" rtlCol="0">
              <a:normAutofit/>
            </a:bodyPr>
            <a:lstStyle/>
            <a:p>
              <a:pPr>
                <a:lnSpc>
                  <a:spcPct val="120000"/>
                </a:lnSpc>
              </a:pPr>
              <a:r>
                <a:rPr lang="zh-CN" altLang="en-US" sz="2000" b="1" spc="150" dirty="0">
                  <a:latin typeface="Calibri" panose="020F0502020204030204" pitchFamily="34" charset="0"/>
                  <a:ea typeface="微软雅黑" panose="020B0503020204020204" charset="-122"/>
                  <a:cs typeface="Arial" panose="020B0604020202020204" pitchFamily="34" charset="0"/>
                  <a:sym typeface="Arial" panose="020B0604020202020204" pitchFamily="34" charset="0"/>
                </a:rPr>
                <a:t>Hairdressing Services</a:t>
              </a:r>
            </a:p>
          </p:txBody>
        </p:sp>
        <p:sp>
          <p:nvSpPr>
            <p:cNvPr id="42" name="settings_320253"/>
            <p:cNvSpPr>
              <a:spLocks noChangeAspect="1"/>
            </p:cNvSpPr>
            <p:nvPr>
              <p:custDataLst>
                <p:tags r:id="rId39"/>
              </p:custDataLst>
            </p:nvPr>
          </p:nvSpPr>
          <p:spPr bwMode="auto">
            <a:xfrm>
              <a:off x="9758415" y="1582077"/>
              <a:ext cx="386346" cy="385762"/>
            </a:xfrm>
            <a:custGeom>
              <a:avLst/>
              <a:gdLst>
                <a:gd name="connsiteX0" fmla="*/ 303820 w 607639"/>
                <a:gd name="connsiteY0" fmla="*/ 278099 h 606722"/>
                <a:gd name="connsiteX1" fmla="*/ 329118 w 607639"/>
                <a:gd name="connsiteY1" fmla="*/ 303362 h 606722"/>
                <a:gd name="connsiteX2" fmla="*/ 303820 w 607639"/>
                <a:gd name="connsiteY2" fmla="*/ 328625 h 606722"/>
                <a:gd name="connsiteX3" fmla="*/ 278522 w 607639"/>
                <a:gd name="connsiteY3" fmla="*/ 303362 h 606722"/>
                <a:gd name="connsiteX4" fmla="*/ 303820 w 607639"/>
                <a:gd name="connsiteY4" fmla="*/ 278099 h 606722"/>
                <a:gd name="connsiteX5" fmla="*/ 303775 w 607639"/>
                <a:gd name="connsiteY5" fmla="*/ 252735 h 606722"/>
                <a:gd name="connsiteX6" fmla="*/ 253140 w 607639"/>
                <a:gd name="connsiteY6" fmla="*/ 303317 h 606722"/>
                <a:gd name="connsiteX7" fmla="*/ 303775 w 607639"/>
                <a:gd name="connsiteY7" fmla="*/ 353900 h 606722"/>
                <a:gd name="connsiteX8" fmla="*/ 354410 w 607639"/>
                <a:gd name="connsiteY8" fmla="*/ 303317 h 606722"/>
                <a:gd name="connsiteX9" fmla="*/ 303775 w 607639"/>
                <a:gd name="connsiteY9" fmla="*/ 252735 h 606722"/>
                <a:gd name="connsiteX10" fmla="*/ 303775 w 607639"/>
                <a:gd name="connsiteY10" fmla="*/ 202241 h 606722"/>
                <a:gd name="connsiteX11" fmla="*/ 405045 w 607639"/>
                <a:gd name="connsiteY11" fmla="*/ 303317 h 606722"/>
                <a:gd name="connsiteX12" fmla="*/ 303775 w 607639"/>
                <a:gd name="connsiteY12" fmla="*/ 404482 h 606722"/>
                <a:gd name="connsiteX13" fmla="*/ 202593 w 607639"/>
                <a:gd name="connsiteY13" fmla="*/ 303317 h 606722"/>
                <a:gd name="connsiteX14" fmla="*/ 303775 w 607639"/>
                <a:gd name="connsiteY14" fmla="*/ 202241 h 606722"/>
                <a:gd name="connsiteX15" fmla="*/ 303775 w 607639"/>
                <a:gd name="connsiteY15" fmla="*/ 151703 h 606722"/>
                <a:gd name="connsiteX16" fmla="*/ 151932 w 607639"/>
                <a:gd name="connsiteY16" fmla="*/ 303317 h 606722"/>
                <a:gd name="connsiteX17" fmla="*/ 303775 w 607639"/>
                <a:gd name="connsiteY17" fmla="*/ 455019 h 606722"/>
                <a:gd name="connsiteX18" fmla="*/ 455707 w 607639"/>
                <a:gd name="connsiteY18" fmla="*/ 303317 h 606722"/>
                <a:gd name="connsiteX19" fmla="*/ 303775 w 607639"/>
                <a:gd name="connsiteY19" fmla="*/ 151703 h 606722"/>
                <a:gd name="connsiteX20" fmla="*/ 253131 w 607639"/>
                <a:gd name="connsiteY20" fmla="*/ 0 h 606722"/>
                <a:gd name="connsiteX21" fmla="*/ 354419 w 607639"/>
                <a:gd name="connsiteY21" fmla="*/ 0 h 606722"/>
                <a:gd name="connsiteX22" fmla="*/ 379786 w 607639"/>
                <a:gd name="connsiteY22" fmla="*/ 25239 h 606722"/>
                <a:gd name="connsiteX23" fmla="*/ 379786 w 607639"/>
                <a:gd name="connsiteY23" fmla="*/ 62387 h 606722"/>
                <a:gd name="connsiteX24" fmla="*/ 420639 w 607639"/>
                <a:gd name="connsiteY24" fmla="*/ 79451 h 606722"/>
                <a:gd name="connsiteX25" fmla="*/ 446985 w 607639"/>
                <a:gd name="connsiteY25" fmla="*/ 53145 h 606722"/>
                <a:gd name="connsiteX26" fmla="*/ 482854 w 607639"/>
                <a:gd name="connsiteY26" fmla="*/ 53145 h 606722"/>
                <a:gd name="connsiteX27" fmla="*/ 554414 w 607639"/>
                <a:gd name="connsiteY27" fmla="*/ 124597 h 606722"/>
                <a:gd name="connsiteX28" fmla="*/ 554414 w 607639"/>
                <a:gd name="connsiteY28" fmla="*/ 160323 h 606722"/>
                <a:gd name="connsiteX29" fmla="*/ 528069 w 607639"/>
                <a:gd name="connsiteY29" fmla="*/ 186629 h 606722"/>
                <a:gd name="connsiteX30" fmla="*/ 545158 w 607639"/>
                <a:gd name="connsiteY30" fmla="*/ 227510 h 606722"/>
                <a:gd name="connsiteX31" fmla="*/ 582273 w 607639"/>
                <a:gd name="connsiteY31" fmla="*/ 227510 h 606722"/>
                <a:gd name="connsiteX32" fmla="*/ 607639 w 607639"/>
                <a:gd name="connsiteY32" fmla="*/ 252749 h 606722"/>
                <a:gd name="connsiteX33" fmla="*/ 607639 w 607639"/>
                <a:gd name="connsiteY33" fmla="*/ 353884 h 606722"/>
                <a:gd name="connsiteX34" fmla="*/ 582273 w 607639"/>
                <a:gd name="connsiteY34" fmla="*/ 379212 h 606722"/>
                <a:gd name="connsiteX35" fmla="*/ 545158 w 607639"/>
                <a:gd name="connsiteY35" fmla="*/ 379212 h 606722"/>
                <a:gd name="connsiteX36" fmla="*/ 528069 w 607639"/>
                <a:gd name="connsiteY36" fmla="*/ 420004 h 606722"/>
                <a:gd name="connsiteX37" fmla="*/ 554414 w 607639"/>
                <a:gd name="connsiteY37" fmla="*/ 446310 h 606722"/>
                <a:gd name="connsiteX38" fmla="*/ 554414 w 607639"/>
                <a:gd name="connsiteY38" fmla="*/ 482125 h 606722"/>
                <a:gd name="connsiteX39" fmla="*/ 482854 w 607639"/>
                <a:gd name="connsiteY39" fmla="*/ 553577 h 606722"/>
                <a:gd name="connsiteX40" fmla="*/ 446985 w 607639"/>
                <a:gd name="connsiteY40" fmla="*/ 553577 h 606722"/>
                <a:gd name="connsiteX41" fmla="*/ 420639 w 607639"/>
                <a:gd name="connsiteY41" fmla="*/ 527271 h 606722"/>
                <a:gd name="connsiteX42" fmla="*/ 379786 w 607639"/>
                <a:gd name="connsiteY42" fmla="*/ 544246 h 606722"/>
                <a:gd name="connsiteX43" fmla="*/ 379786 w 607639"/>
                <a:gd name="connsiteY43" fmla="*/ 581394 h 606722"/>
                <a:gd name="connsiteX44" fmla="*/ 354419 w 607639"/>
                <a:gd name="connsiteY44" fmla="*/ 606722 h 606722"/>
                <a:gd name="connsiteX45" fmla="*/ 253131 w 607639"/>
                <a:gd name="connsiteY45" fmla="*/ 606722 h 606722"/>
                <a:gd name="connsiteX46" fmla="*/ 227854 w 607639"/>
                <a:gd name="connsiteY46" fmla="*/ 581394 h 606722"/>
                <a:gd name="connsiteX47" fmla="*/ 227854 w 607639"/>
                <a:gd name="connsiteY47" fmla="*/ 544246 h 606722"/>
                <a:gd name="connsiteX48" fmla="*/ 186911 w 607639"/>
                <a:gd name="connsiteY48" fmla="*/ 527271 h 606722"/>
                <a:gd name="connsiteX49" fmla="*/ 160566 w 607639"/>
                <a:gd name="connsiteY49" fmla="*/ 553577 h 606722"/>
                <a:gd name="connsiteX50" fmla="*/ 124786 w 607639"/>
                <a:gd name="connsiteY50" fmla="*/ 553577 h 606722"/>
                <a:gd name="connsiteX51" fmla="*/ 53225 w 607639"/>
                <a:gd name="connsiteY51" fmla="*/ 482125 h 606722"/>
                <a:gd name="connsiteX52" fmla="*/ 53225 w 607639"/>
                <a:gd name="connsiteY52" fmla="*/ 446310 h 606722"/>
                <a:gd name="connsiteX53" fmla="*/ 79482 w 607639"/>
                <a:gd name="connsiteY53" fmla="*/ 420004 h 606722"/>
                <a:gd name="connsiteX54" fmla="*/ 62482 w 607639"/>
                <a:gd name="connsiteY54" fmla="*/ 379212 h 606722"/>
                <a:gd name="connsiteX55" fmla="*/ 25278 w 607639"/>
                <a:gd name="connsiteY55" fmla="*/ 379212 h 606722"/>
                <a:gd name="connsiteX56" fmla="*/ 0 w 607639"/>
                <a:gd name="connsiteY56" fmla="*/ 353884 h 606722"/>
                <a:gd name="connsiteX57" fmla="*/ 0 w 607639"/>
                <a:gd name="connsiteY57" fmla="*/ 252749 h 606722"/>
                <a:gd name="connsiteX58" fmla="*/ 25278 w 607639"/>
                <a:gd name="connsiteY58" fmla="*/ 227510 h 606722"/>
                <a:gd name="connsiteX59" fmla="*/ 62482 w 607639"/>
                <a:gd name="connsiteY59" fmla="*/ 227510 h 606722"/>
                <a:gd name="connsiteX60" fmla="*/ 79482 w 607639"/>
                <a:gd name="connsiteY60" fmla="*/ 186629 h 606722"/>
                <a:gd name="connsiteX61" fmla="*/ 53225 w 607639"/>
                <a:gd name="connsiteY61" fmla="*/ 160323 h 606722"/>
                <a:gd name="connsiteX62" fmla="*/ 53225 w 607639"/>
                <a:gd name="connsiteY62" fmla="*/ 124597 h 606722"/>
                <a:gd name="connsiteX63" fmla="*/ 124786 w 607639"/>
                <a:gd name="connsiteY63" fmla="*/ 53145 h 606722"/>
                <a:gd name="connsiteX64" fmla="*/ 160566 w 607639"/>
                <a:gd name="connsiteY64" fmla="*/ 53145 h 606722"/>
                <a:gd name="connsiteX65" fmla="*/ 186911 w 607639"/>
                <a:gd name="connsiteY65" fmla="*/ 79451 h 606722"/>
                <a:gd name="connsiteX66" fmla="*/ 227854 w 607639"/>
                <a:gd name="connsiteY66" fmla="*/ 62387 h 606722"/>
                <a:gd name="connsiteX67" fmla="*/ 227854 w 607639"/>
                <a:gd name="connsiteY67" fmla="*/ 25239 h 606722"/>
                <a:gd name="connsiteX68" fmla="*/ 25313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820" y="278099"/>
                  </a:moveTo>
                  <a:cubicBezTo>
                    <a:pt x="317792" y="278099"/>
                    <a:pt x="329118" y="289410"/>
                    <a:pt x="329118" y="303362"/>
                  </a:cubicBezTo>
                  <a:cubicBezTo>
                    <a:pt x="329118" y="317314"/>
                    <a:pt x="317792" y="328625"/>
                    <a:pt x="303820" y="328625"/>
                  </a:cubicBezTo>
                  <a:cubicBezTo>
                    <a:pt x="289848" y="328625"/>
                    <a:pt x="278522" y="317314"/>
                    <a:pt x="278522" y="303362"/>
                  </a:cubicBezTo>
                  <a:cubicBezTo>
                    <a:pt x="278522" y="289410"/>
                    <a:pt x="289848" y="278099"/>
                    <a:pt x="303820" y="278099"/>
                  </a:cubicBezTo>
                  <a:close/>
                  <a:moveTo>
                    <a:pt x="303775" y="252735"/>
                  </a:moveTo>
                  <a:cubicBezTo>
                    <a:pt x="275921" y="252735"/>
                    <a:pt x="253140" y="275492"/>
                    <a:pt x="253140" y="303317"/>
                  </a:cubicBezTo>
                  <a:cubicBezTo>
                    <a:pt x="253140" y="331231"/>
                    <a:pt x="275921" y="353900"/>
                    <a:pt x="303775" y="353900"/>
                  </a:cubicBezTo>
                  <a:cubicBezTo>
                    <a:pt x="331718" y="353900"/>
                    <a:pt x="354410" y="331231"/>
                    <a:pt x="354410" y="303317"/>
                  </a:cubicBezTo>
                  <a:cubicBezTo>
                    <a:pt x="354410" y="275492"/>
                    <a:pt x="331718" y="252735"/>
                    <a:pt x="303775" y="252735"/>
                  </a:cubicBezTo>
                  <a:close/>
                  <a:moveTo>
                    <a:pt x="303775" y="202241"/>
                  </a:moveTo>
                  <a:cubicBezTo>
                    <a:pt x="359660" y="202241"/>
                    <a:pt x="405045" y="247579"/>
                    <a:pt x="405045" y="303317"/>
                  </a:cubicBezTo>
                  <a:cubicBezTo>
                    <a:pt x="405045" y="359144"/>
                    <a:pt x="359660" y="404482"/>
                    <a:pt x="303775" y="404482"/>
                  </a:cubicBezTo>
                  <a:cubicBezTo>
                    <a:pt x="247978" y="404482"/>
                    <a:pt x="202593" y="359144"/>
                    <a:pt x="202593" y="303317"/>
                  </a:cubicBezTo>
                  <a:cubicBezTo>
                    <a:pt x="202593" y="247579"/>
                    <a:pt x="247978" y="202241"/>
                    <a:pt x="303775" y="202241"/>
                  </a:cubicBezTo>
                  <a:close/>
                  <a:moveTo>
                    <a:pt x="303775" y="151703"/>
                  </a:moveTo>
                  <a:cubicBezTo>
                    <a:pt x="220021" y="151703"/>
                    <a:pt x="151932" y="219689"/>
                    <a:pt x="151932" y="303317"/>
                  </a:cubicBezTo>
                  <a:cubicBezTo>
                    <a:pt x="151932" y="387033"/>
                    <a:pt x="220021" y="455019"/>
                    <a:pt x="303775" y="455019"/>
                  </a:cubicBezTo>
                  <a:cubicBezTo>
                    <a:pt x="387618" y="455019"/>
                    <a:pt x="455707" y="387033"/>
                    <a:pt x="455707" y="303317"/>
                  </a:cubicBezTo>
                  <a:cubicBezTo>
                    <a:pt x="455707" y="219689"/>
                    <a:pt x="387618" y="151703"/>
                    <a:pt x="303775" y="151703"/>
                  </a:cubicBezTo>
                  <a:close/>
                  <a:moveTo>
                    <a:pt x="253131" y="0"/>
                  </a:moveTo>
                  <a:lnTo>
                    <a:pt x="354419" y="0"/>
                  </a:lnTo>
                  <a:cubicBezTo>
                    <a:pt x="368482" y="0"/>
                    <a:pt x="379786" y="11287"/>
                    <a:pt x="379786" y="25239"/>
                  </a:cubicBezTo>
                  <a:lnTo>
                    <a:pt x="379786" y="62387"/>
                  </a:lnTo>
                  <a:cubicBezTo>
                    <a:pt x="393849" y="66831"/>
                    <a:pt x="407555" y="72519"/>
                    <a:pt x="420639" y="79451"/>
                  </a:cubicBezTo>
                  <a:lnTo>
                    <a:pt x="446985" y="53145"/>
                  </a:lnTo>
                  <a:cubicBezTo>
                    <a:pt x="456953" y="43191"/>
                    <a:pt x="472974" y="43191"/>
                    <a:pt x="482854" y="53145"/>
                  </a:cubicBezTo>
                  <a:lnTo>
                    <a:pt x="554414" y="124597"/>
                  </a:lnTo>
                  <a:cubicBezTo>
                    <a:pt x="564294" y="134462"/>
                    <a:pt x="564294" y="150459"/>
                    <a:pt x="554414" y="160323"/>
                  </a:cubicBezTo>
                  <a:lnTo>
                    <a:pt x="528069" y="186629"/>
                  </a:lnTo>
                  <a:cubicBezTo>
                    <a:pt x="535011" y="199782"/>
                    <a:pt x="540707" y="213468"/>
                    <a:pt x="545158" y="227510"/>
                  </a:cubicBezTo>
                  <a:lnTo>
                    <a:pt x="582273" y="227510"/>
                  </a:lnTo>
                  <a:cubicBezTo>
                    <a:pt x="596336" y="227510"/>
                    <a:pt x="607639" y="238796"/>
                    <a:pt x="607639" y="252749"/>
                  </a:cubicBezTo>
                  <a:lnTo>
                    <a:pt x="607639" y="353884"/>
                  </a:lnTo>
                  <a:cubicBezTo>
                    <a:pt x="607639" y="367926"/>
                    <a:pt x="596247" y="379212"/>
                    <a:pt x="582273" y="379212"/>
                  </a:cubicBezTo>
                  <a:lnTo>
                    <a:pt x="545158" y="379212"/>
                  </a:lnTo>
                  <a:cubicBezTo>
                    <a:pt x="540707" y="393254"/>
                    <a:pt x="535011" y="406940"/>
                    <a:pt x="528069" y="420004"/>
                  </a:cubicBezTo>
                  <a:lnTo>
                    <a:pt x="554414" y="446310"/>
                  </a:lnTo>
                  <a:cubicBezTo>
                    <a:pt x="564294" y="456263"/>
                    <a:pt x="564294" y="472260"/>
                    <a:pt x="554414" y="482125"/>
                  </a:cubicBezTo>
                  <a:lnTo>
                    <a:pt x="482854" y="553577"/>
                  </a:lnTo>
                  <a:cubicBezTo>
                    <a:pt x="472974" y="563442"/>
                    <a:pt x="456953" y="563442"/>
                    <a:pt x="446985" y="553577"/>
                  </a:cubicBezTo>
                  <a:lnTo>
                    <a:pt x="420639" y="527271"/>
                  </a:lnTo>
                  <a:cubicBezTo>
                    <a:pt x="407555" y="534203"/>
                    <a:pt x="393849" y="539802"/>
                    <a:pt x="379786" y="544246"/>
                  </a:cubicBezTo>
                  <a:lnTo>
                    <a:pt x="379786" y="581394"/>
                  </a:lnTo>
                  <a:cubicBezTo>
                    <a:pt x="379786" y="595435"/>
                    <a:pt x="368393" y="606722"/>
                    <a:pt x="354419" y="606722"/>
                  </a:cubicBezTo>
                  <a:lnTo>
                    <a:pt x="253131" y="606722"/>
                  </a:lnTo>
                  <a:cubicBezTo>
                    <a:pt x="239157" y="606722"/>
                    <a:pt x="227854" y="595435"/>
                    <a:pt x="227854" y="581394"/>
                  </a:cubicBezTo>
                  <a:lnTo>
                    <a:pt x="227854" y="544246"/>
                  </a:lnTo>
                  <a:cubicBezTo>
                    <a:pt x="213791" y="539802"/>
                    <a:pt x="200084" y="534203"/>
                    <a:pt x="186911" y="527271"/>
                  </a:cubicBezTo>
                  <a:lnTo>
                    <a:pt x="160566" y="553577"/>
                  </a:lnTo>
                  <a:cubicBezTo>
                    <a:pt x="150686" y="563442"/>
                    <a:pt x="134665" y="563442"/>
                    <a:pt x="124786" y="553577"/>
                  </a:cubicBezTo>
                  <a:lnTo>
                    <a:pt x="53225" y="482125"/>
                  </a:lnTo>
                  <a:cubicBezTo>
                    <a:pt x="43257" y="472260"/>
                    <a:pt x="43257" y="456263"/>
                    <a:pt x="53225" y="446310"/>
                  </a:cubicBezTo>
                  <a:lnTo>
                    <a:pt x="79482" y="420004"/>
                  </a:lnTo>
                  <a:cubicBezTo>
                    <a:pt x="72629" y="406940"/>
                    <a:pt x="66932" y="393254"/>
                    <a:pt x="62482" y="379212"/>
                  </a:cubicBezTo>
                  <a:lnTo>
                    <a:pt x="25278" y="379212"/>
                  </a:lnTo>
                  <a:cubicBezTo>
                    <a:pt x="11304" y="379212"/>
                    <a:pt x="0" y="367926"/>
                    <a:pt x="0" y="353884"/>
                  </a:cubicBezTo>
                  <a:lnTo>
                    <a:pt x="0" y="252749"/>
                  </a:lnTo>
                  <a:cubicBezTo>
                    <a:pt x="0" y="238796"/>
                    <a:pt x="11304" y="227510"/>
                    <a:pt x="25278" y="227510"/>
                  </a:cubicBezTo>
                  <a:lnTo>
                    <a:pt x="62482" y="227510"/>
                  </a:lnTo>
                  <a:cubicBezTo>
                    <a:pt x="66932" y="213468"/>
                    <a:pt x="72629" y="199782"/>
                    <a:pt x="79482" y="186629"/>
                  </a:cubicBezTo>
                  <a:lnTo>
                    <a:pt x="53225" y="160323"/>
                  </a:lnTo>
                  <a:cubicBezTo>
                    <a:pt x="43257" y="150459"/>
                    <a:pt x="43257" y="134462"/>
                    <a:pt x="53225" y="124597"/>
                  </a:cubicBezTo>
                  <a:lnTo>
                    <a:pt x="124786" y="53145"/>
                  </a:lnTo>
                  <a:cubicBezTo>
                    <a:pt x="134665" y="43191"/>
                    <a:pt x="150686" y="43191"/>
                    <a:pt x="160566" y="53145"/>
                  </a:cubicBezTo>
                  <a:lnTo>
                    <a:pt x="186911" y="79451"/>
                  </a:lnTo>
                  <a:cubicBezTo>
                    <a:pt x="200084" y="72519"/>
                    <a:pt x="213791" y="66831"/>
                    <a:pt x="227854" y="62387"/>
                  </a:cubicBezTo>
                  <a:lnTo>
                    <a:pt x="227854" y="25239"/>
                  </a:lnTo>
                  <a:cubicBezTo>
                    <a:pt x="227854" y="11287"/>
                    <a:pt x="239157" y="0"/>
                    <a:pt x="253131" y="0"/>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3" name="placeholder_286118"/>
            <p:cNvSpPr>
              <a:spLocks noChangeAspect="1"/>
            </p:cNvSpPr>
            <p:nvPr>
              <p:custDataLst>
                <p:tags r:id="rId40"/>
              </p:custDataLst>
            </p:nvPr>
          </p:nvSpPr>
          <p:spPr bwMode="auto">
            <a:xfrm>
              <a:off x="3801516" y="3596830"/>
              <a:ext cx="328826" cy="385762"/>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4" name="statistical-chart_64023"/>
            <p:cNvSpPr>
              <a:spLocks noChangeAspect="1"/>
            </p:cNvSpPr>
            <p:nvPr>
              <p:custDataLst>
                <p:tags r:id="rId41"/>
              </p:custDataLst>
            </p:nvPr>
          </p:nvSpPr>
          <p:spPr bwMode="auto">
            <a:xfrm>
              <a:off x="1493246" y="4795037"/>
              <a:ext cx="343872" cy="385762"/>
            </a:xfrm>
            <a:custGeom>
              <a:avLst/>
              <a:gdLst>
                <a:gd name="connsiteX0" fmla="*/ 16193 w 538132"/>
                <a:gd name="connsiteY0" fmla="*/ 302232 h 603687"/>
                <a:gd name="connsiteX1" fmla="*/ 132346 w 538132"/>
                <a:gd name="connsiteY1" fmla="*/ 302232 h 603687"/>
                <a:gd name="connsiteX2" fmla="*/ 148540 w 538132"/>
                <a:gd name="connsiteY2" fmla="*/ 318399 h 603687"/>
                <a:gd name="connsiteX3" fmla="*/ 148540 w 538132"/>
                <a:gd name="connsiteY3" fmla="*/ 587520 h 603687"/>
                <a:gd name="connsiteX4" fmla="*/ 132346 w 538132"/>
                <a:gd name="connsiteY4" fmla="*/ 603687 h 603687"/>
                <a:gd name="connsiteX5" fmla="*/ 16193 w 538132"/>
                <a:gd name="connsiteY5" fmla="*/ 603687 h 603687"/>
                <a:gd name="connsiteX6" fmla="*/ 0 w 538132"/>
                <a:gd name="connsiteY6" fmla="*/ 587520 h 603687"/>
                <a:gd name="connsiteX7" fmla="*/ 0 w 538132"/>
                <a:gd name="connsiteY7" fmla="*/ 318399 h 603687"/>
                <a:gd name="connsiteX8" fmla="*/ 16193 w 538132"/>
                <a:gd name="connsiteY8" fmla="*/ 302232 h 603687"/>
                <a:gd name="connsiteX9" fmla="*/ 405786 w 538132"/>
                <a:gd name="connsiteY9" fmla="*/ 186857 h 603687"/>
                <a:gd name="connsiteX10" fmla="*/ 521939 w 538132"/>
                <a:gd name="connsiteY10" fmla="*/ 186857 h 603687"/>
                <a:gd name="connsiteX11" fmla="*/ 538132 w 538132"/>
                <a:gd name="connsiteY11" fmla="*/ 203025 h 603687"/>
                <a:gd name="connsiteX12" fmla="*/ 538132 w 538132"/>
                <a:gd name="connsiteY12" fmla="*/ 587520 h 603687"/>
                <a:gd name="connsiteX13" fmla="*/ 521939 w 538132"/>
                <a:gd name="connsiteY13" fmla="*/ 603687 h 603687"/>
                <a:gd name="connsiteX14" fmla="*/ 405786 w 538132"/>
                <a:gd name="connsiteY14" fmla="*/ 603687 h 603687"/>
                <a:gd name="connsiteX15" fmla="*/ 389592 w 538132"/>
                <a:gd name="connsiteY15" fmla="*/ 587520 h 603687"/>
                <a:gd name="connsiteX16" fmla="*/ 389592 w 538132"/>
                <a:gd name="connsiteY16" fmla="*/ 203025 h 603687"/>
                <a:gd name="connsiteX17" fmla="*/ 405786 w 538132"/>
                <a:gd name="connsiteY17" fmla="*/ 186857 h 603687"/>
                <a:gd name="connsiteX18" fmla="*/ 211024 w 538132"/>
                <a:gd name="connsiteY18" fmla="*/ 0 h 603687"/>
                <a:gd name="connsiteX19" fmla="*/ 327177 w 538132"/>
                <a:gd name="connsiteY19" fmla="*/ 0 h 603687"/>
                <a:gd name="connsiteX20" fmla="*/ 343371 w 538132"/>
                <a:gd name="connsiteY20" fmla="*/ 16168 h 603687"/>
                <a:gd name="connsiteX21" fmla="*/ 343371 w 538132"/>
                <a:gd name="connsiteY21" fmla="*/ 587519 h 603687"/>
                <a:gd name="connsiteX22" fmla="*/ 327177 w 538132"/>
                <a:gd name="connsiteY22" fmla="*/ 603687 h 603687"/>
                <a:gd name="connsiteX23" fmla="*/ 211024 w 538132"/>
                <a:gd name="connsiteY23" fmla="*/ 603687 h 603687"/>
                <a:gd name="connsiteX24" fmla="*/ 194831 w 538132"/>
                <a:gd name="connsiteY24" fmla="*/ 587519 h 603687"/>
                <a:gd name="connsiteX25" fmla="*/ 194831 w 538132"/>
                <a:gd name="connsiteY25" fmla="*/ 16168 h 603687"/>
                <a:gd name="connsiteX26" fmla="*/ 211024 w 538132"/>
                <a:gd name="connsiteY26" fmla="*/ 0 h 60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8132" h="603687">
                  <a:moveTo>
                    <a:pt x="16193" y="302232"/>
                  </a:moveTo>
                  <a:lnTo>
                    <a:pt x="132346" y="302232"/>
                  </a:lnTo>
                  <a:cubicBezTo>
                    <a:pt x="141235" y="302232"/>
                    <a:pt x="148540" y="309525"/>
                    <a:pt x="148540" y="318399"/>
                  </a:cubicBezTo>
                  <a:lnTo>
                    <a:pt x="148540" y="587520"/>
                  </a:lnTo>
                  <a:cubicBezTo>
                    <a:pt x="148540" y="596394"/>
                    <a:pt x="141235" y="603687"/>
                    <a:pt x="132346" y="603687"/>
                  </a:cubicBezTo>
                  <a:lnTo>
                    <a:pt x="16193" y="603687"/>
                  </a:lnTo>
                  <a:cubicBezTo>
                    <a:pt x="7305" y="603687"/>
                    <a:pt x="0" y="596394"/>
                    <a:pt x="0" y="587520"/>
                  </a:cubicBezTo>
                  <a:lnTo>
                    <a:pt x="0" y="318399"/>
                  </a:lnTo>
                  <a:cubicBezTo>
                    <a:pt x="0" y="309525"/>
                    <a:pt x="7305" y="302232"/>
                    <a:pt x="16193" y="302232"/>
                  </a:cubicBezTo>
                  <a:close/>
                  <a:moveTo>
                    <a:pt x="405786" y="186857"/>
                  </a:moveTo>
                  <a:lnTo>
                    <a:pt x="521939" y="186857"/>
                  </a:lnTo>
                  <a:cubicBezTo>
                    <a:pt x="530827" y="186857"/>
                    <a:pt x="538132" y="194029"/>
                    <a:pt x="538132" y="203025"/>
                  </a:cubicBezTo>
                  <a:lnTo>
                    <a:pt x="538132" y="587520"/>
                  </a:lnTo>
                  <a:cubicBezTo>
                    <a:pt x="538132" y="596393"/>
                    <a:pt x="530827" y="603687"/>
                    <a:pt x="521939" y="603687"/>
                  </a:cubicBezTo>
                  <a:lnTo>
                    <a:pt x="405786" y="603687"/>
                  </a:lnTo>
                  <a:cubicBezTo>
                    <a:pt x="396897" y="603687"/>
                    <a:pt x="389592" y="596393"/>
                    <a:pt x="389592" y="587520"/>
                  </a:cubicBezTo>
                  <a:lnTo>
                    <a:pt x="389592" y="203025"/>
                  </a:lnTo>
                  <a:cubicBezTo>
                    <a:pt x="389592" y="194029"/>
                    <a:pt x="396897" y="186857"/>
                    <a:pt x="405786" y="186857"/>
                  </a:cubicBezTo>
                  <a:close/>
                  <a:moveTo>
                    <a:pt x="211024" y="0"/>
                  </a:moveTo>
                  <a:lnTo>
                    <a:pt x="327177" y="0"/>
                  </a:lnTo>
                  <a:cubicBezTo>
                    <a:pt x="336066" y="0"/>
                    <a:pt x="343371" y="7294"/>
                    <a:pt x="343371" y="16168"/>
                  </a:cubicBezTo>
                  <a:lnTo>
                    <a:pt x="343371" y="587519"/>
                  </a:lnTo>
                  <a:cubicBezTo>
                    <a:pt x="343371" y="596393"/>
                    <a:pt x="336066" y="603687"/>
                    <a:pt x="327177" y="603687"/>
                  </a:cubicBezTo>
                  <a:lnTo>
                    <a:pt x="211024" y="603687"/>
                  </a:lnTo>
                  <a:cubicBezTo>
                    <a:pt x="202136" y="603687"/>
                    <a:pt x="194831" y="596393"/>
                    <a:pt x="194831" y="587519"/>
                  </a:cubicBezTo>
                  <a:lnTo>
                    <a:pt x="194831" y="16168"/>
                  </a:lnTo>
                  <a:cubicBezTo>
                    <a:pt x="194831" y="7294"/>
                    <a:pt x="202136" y="0"/>
                    <a:pt x="211024" y="0"/>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5" name="wifi-cloud_72981"/>
            <p:cNvSpPr>
              <a:spLocks noChangeAspect="1"/>
            </p:cNvSpPr>
            <p:nvPr>
              <p:custDataLst>
                <p:tags r:id="rId42"/>
              </p:custDataLst>
            </p:nvPr>
          </p:nvSpPr>
          <p:spPr bwMode="auto">
            <a:xfrm>
              <a:off x="785933" y="3596830"/>
              <a:ext cx="384777" cy="385762"/>
            </a:xfrm>
            <a:custGeom>
              <a:avLst/>
              <a:gdLst>
                <a:gd name="connsiteX0" fmla="*/ 283655 w 606580"/>
                <a:gd name="connsiteY0" fmla="*/ 180789 h 608133"/>
                <a:gd name="connsiteX1" fmla="*/ 463969 w 606580"/>
                <a:gd name="connsiteY1" fmla="*/ 329895 h 608133"/>
                <a:gd name="connsiteX2" fmla="*/ 467288 w 606580"/>
                <a:gd name="connsiteY2" fmla="*/ 329803 h 608133"/>
                <a:gd name="connsiteX3" fmla="*/ 606580 w 606580"/>
                <a:gd name="connsiteY3" fmla="*/ 468968 h 608133"/>
                <a:gd name="connsiteX4" fmla="*/ 467288 w 606580"/>
                <a:gd name="connsiteY4" fmla="*/ 608133 h 608133"/>
                <a:gd name="connsiteX5" fmla="*/ 92278 w 606580"/>
                <a:gd name="connsiteY5" fmla="*/ 608133 h 608133"/>
                <a:gd name="connsiteX6" fmla="*/ 0 w 606580"/>
                <a:gd name="connsiteY6" fmla="*/ 508177 h 608133"/>
                <a:gd name="connsiteX7" fmla="*/ 100113 w 606580"/>
                <a:gd name="connsiteY7" fmla="*/ 408221 h 608133"/>
                <a:gd name="connsiteX8" fmla="*/ 105829 w 606580"/>
                <a:gd name="connsiteY8" fmla="*/ 408774 h 608133"/>
                <a:gd name="connsiteX9" fmla="*/ 100113 w 606580"/>
                <a:gd name="connsiteY9" fmla="*/ 364042 h 608133"/>
                <a:gd name="connsiteX10" fmla="*/ 283655 w 606580"/>
                <a:gd name="connsiteY10" fmla="*/ 180789 h 608133"/>
                <a:gd name="connsiteX11" fmla="*/ 399230 w 606580"/>
                <a:gd name="connsiteY11" fmla="*/ 97945 h 608133"/>
                <a:gd name="connsiteX12" fmla="*/ 506377 w 606580"/>
                <a:gd name="connsiteY12" fmla="*/ 204910 h 608133"/>
                <a:gd name="connsiteX13" fmla="*/ 476133 w 606580"/>
                <a:gd name="connsiteY13" fmla="*/ 235195 h 608133"/>
                <a:gd name="connsiteX14" fmla="*/ 445888 w 606580"/>
                <a:gd name="connsiteY14" fmla="*/ 204910 h 608133"/>
                <a:gd name="connsiteX15" fmla="*/ 399230 w 606580"/>
                <a:gd name="connsiteY15" fmla="*/ 158424 h 608133"/>
                <a:gd name="connsiteX16" fmla="*/ 368986 w 606580"/>
                <a:gd name="connsiteY16" fmla="*/ 128230 h 608133"/>
                <a:gd name="connsiteX17" fmla="*/ 399230 w 606580"/>
                <a:gd name="connsiteY17" fmla="*/ 97945 h 608133"/>
                <a:gd name="connsiteX18" fmla="*/ 403459 w 606580"/>
                <a:gd name="connsiteY18" fmla="*/ 0 h 608133"/>
                <a:gd name="connsiteX19" fmla="*/ 403552 w 606580"/>
                <a:gd name="connsiteY19" fmla="*/ 0 h 608133"/>
                <a:gd name="connsiteX20" fmla="*/ 604533 w 606580"/>
                <a:gd name="connsiteY20" fmla="*/ 200633 h 608133"/>
                <a:gd name="connsiteX21" fmla="*/ 574294 w 606580"/>
                <a:gd name="connsiteY21" fmla="*/ 230820 h 608133"/>
                <a:gd name="connsiteX22" fmla="*/ 574201 w 606580"/>
                <a:gd name="connsiteY22" fmla="*/ 230820 h 608133"/>
                <a:gd name="connsiteX23" fmla="*/ 543962 w 606580"/>
                <a:gd name="connsiteY23" fmla="*/ 200633 h 608133"/>
                <a:gd name="connsiteX24" fmla="*/ 403552 w 606580"/>
                <a:gd name="connsiteY24" fmla="*/ 60466 h 608133"/>
                <a:gd name="connsiteX25" fmla="*/ 403459 w 606580"/>
                <a:gd name="connsiteY25" fmla="*/ 60466 h 608133"/>
                <a:gd name="connsiteX26" fmla="*/ 373220 w 606580"/>
                <a:gd name="connsiteY26" fmla="*/ 30187 h 608133"/>
                <a:gd name="connsiteX27" fmla="*/ 403459 w 606580"/>
                <a:gd name="connsiteY27"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8133">
                  <a:moveTo>
                    <a:pt x="283655" y="180789"/>
                  </a:moveTo>
                  <a:cubicBezTo>
                    <a:pt x="373351" y="180789"/>
                    <a:pt x="447929" y="245034"/>
                    <a:pt x="463969" y="329895"/>
                  </a:cubicBezTo>
                  <a:cubicBezTo>
                    <a:pt x="465075" y="329895"/>
                    <a:pt x="466089" y="329803"/>
                    <a:pt x="467288" y="329803"/>
                  </a:cubicBezTo>
                  <a:cubicBezTo>
                    <a:pt x="544263" y="329803"/>
                    <a:pt x="606580" y="392022"/>
                    <a:pt x="606580" y="468968"/>
                  </a:cubicBezTo>
                  <a:cubicBezTo>
                    <a:pt x="606580" y="545730"/>
                    <a:pt x="544263" y="608133"/>
                    <a:pt x="467288" y="608133"/>
                  </a:cubicBezTo>
                  <a:lnTo>
                    <a:pt x="92278" y="608133"/>
                  </a:lnTo>
                  <a:cubicBezTo>
                    <a:pt x="40101" y="604636"/>
                    <a:pt x="0" y="561101"/>
                    <a:pt x="0" y="508177"/>
                  </a:cubicBezTo>
                  <a:cubicBezTo>
                    <a:pt x="0" y="452953"/>
                    <a:pt x="44802" y="408221"/>
                    <a:pt x="100113" y="408221"/>
                  </a:cubicBezTo>
                  <a:cubicBezTo>
                    <a:pt x="102049" y="408221"/>
                    <a:pt x="103893" y="408589"/>
                    <a:pt x="105829" y="408774"/>
                  </a:cubicBezTo>
                  <a:cubicBezTo>
                    <a:pt x="102234" y="394415"/>
                    <a:pt x="100113" y="379505"/>
                    <a:pt x="100113" y="364042"/>
                  </a:cubicBezTo>
                  <a:cubicBezTo>
                    <a:pt x="100113" y="262797"/>
                    <a:pt x="182251" y="180789"/>
                    <a:pt x="283655" y="180789"/>
                  </a:cubicBezTo>
                  <a:close/>
                  <a:moveTo>
                    <a:pt x="399230" y="97945"/>
                  </a:moveTo>
                  <a:cubicBezTo>
                    <a:pt x="458336" y="97945"/>
                    <a:pt x="506377" y="145997"/>
                    <a:pt x="506377" y="204910"/>
                  </a:cubicBezTo>
                  <a:cubicBezTo>
                    <a:pt x="506377" y="221664"/>
                    <a:pt x="492822" y="235195"/>
                    <a:pt x="476133" y="235195"/>
                  </a:cubicBezTo>
                  <a:cubicBezTo>
                    <a:pt x="459443" y="235195"/>
                    <a:pt x="445888" y="221664"/>
                    <a:pt x="445888" y="204910"/>
                  </a:cubicBezTo>
                  <a:cubicBezTo>
                    <a:pt x="445888" y="179227"/>
                    <a:pt x="424957" y="158424"/>
                    <a:pt x="399230" y="158424"/>
                  </a:cubicBezTo>
                  <a:cubicBezTo>
                    <a:pt x="382541" y="158424"/>
                    <a:pt x="368986" y="144892"/>
                    <a:pt x="368986" y="128230"/>
                  </a:cubicBezTo>
                  <a:cubicBezTo>
                    <a:pt x="368986" y="111477"/>
                    <a:pt x="382541" y="97945"/>
                    <a:pt x="399230" y="97945"/>
                  </a:cubicBezTo>
                  <a:close/>
                  <a:moveTo>
                    <a:pt x="403459" y="0"/>
                  </a:moveTo>
                  <a:lnTo>
                    <a:pt x="403552" y="0"/>
                  </a:lnTo>
                  <a:cubicBezTo>
                    <a:pt x="514276" y="0"/>
                    <a:pt x="604441" y="90009"/>
                    <a:pt x="604533" y="200633"/>
                  </a:cubicBezTo>
                  <a:cubicBezTo>
                    <a:pt x="604533" y="217291"/>
                    <a:pt x="590981" y="230820"/>
                    <a:pt x="574294" y="230820"/>
                  </a:cubicBezTo>
                  <a:lnTo>
                    <a:pt x="574201" y="230820"/>
                  </a:lnTo>
                  <a:cubicBezTo>
                    <a:pt x="557514" y="230820"/>
                    <a:pt x="543962" y="217291"/>
                    <a:pt x="543962" y="200633"/>
                  </a:cubicBezTo>
                  <a:cubicBezTo>
                    <a:pt x="543962" y="123325"/>
                    <a:pt x="480902" y="60466"/>
                    <a:pt x="403552" y="60466"/>
                  </a:cubicBezTo>
                  <a:lnTo>
                    <a:pt x="403459" y="60466"/>
                  </a:lnTo>
                  <a:cubicBezTo>
                    <a:pt x="386772" y="60466"/>
                    <a:pt x="373220" y="46937"/>
                    <a:pt x="373220" y="30187"/>
                  </a:cubicBezTo>
                  <a:cubicBezTo>
                    <a:pt x="373220" y="13529"/>
                    <a:pt x="386772" y="0"/>
                    <a:pt x="403459" y="0"/>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6" name="two-coin-stacks_72132"/>
            <p:cNvSpPr>
              <a:spLocks noChangeAspect="1"/>
            </p:cNvSpPr>
            <p:nvPr>
              <p:custDataLst>
                <p:tags r:id="rId43"/>
              </p:custDataLst>
            </p:nvPr>
          </p:nvSpPr>
          <p:spPr bwMode="auto">
            <a:xfrm>
              <a:off x="6252338" y="1582077"/>
              <a:ext cx="391296" cy="385762"/>
            </a:xfrm>
            <a:custGeom>
              <a:avLst/>
              <a:gdLst>
                <a:gd name="connsiteX0" fmla="*/ 261001 w 608698"/>
                <a:gd name="connsiteY0" fmla="*/ 479068 h 600088"/>
                <a:gd name="connsiteX1" fmla="*/ 432425 w 608698"/>
                <a:gd name="connsiteY1" fmla="*/ 554184 h 600088"/>
                <a:gd name="connsiteX2" fmla="*/ 603774 w 608698"/>
                <a:gd name="connsiteY2" fmla="*/ 479068 h 600088"/>
                <a:gd name="connsiteX3" fmla="*/ 608697 w 608698"/>
                <a:gd name="connsiteY3" fmla="*/ 502020 h 600088"/>
                <a:gd name="connsiteX4" fmla="*/ 432425 w 608698"/>
                <a:gd name="connsiteY4" fmla="*/ 600088 h 600088"/>
                <a:gd name="connsiteX5" fmla="*/ 256152 w 608698"/>
                <a:gd name="connsiteY5" fmla="*/ 502020 h 600088"/>
                <a:gd name="connsiteX6" fmla="*/ 261001 w 608698"/>
                <a:gd name="connsiteY6" fmla="*/ 479068 h 600088"/>
                <a:gd name="connsiteX7" fmla="*/ 4924 w 608698"/>
                <a:gd name="connsiteY7" fmla="*/ 382605 h 600088"/>
                <a:gd name="connsiteX8" fmla="*/ 176285 w 608698"/>
                <a:gd name="connsiteY8" fmla="*/ 457793 h 600088"/>
                <a:gd name="connsiteX9" fmla="*/ 236041 w 608698"/>
                <a:gd name="connsiteY9" fmla="*/ 451980 h 600088"/>
                <a:gd name="connsiteX10" fmla="*/ 231640 w 608698"/>
                <a:gd name="connsiteY10" fmla="*/ 462264 h 600088"/>
                <a:gd name="connsiteX11" fmla="*/ 225000 w 608698"/>
                <a:gd name="connsiteY11" fmla="*/ 493412 h 600088"/>
                <a:gd name="connsiteX12" fmla="*/ 225298 w 608698"/>
                <a:gd name="connsiteY12" fmla="*/ 499820 h 600088"/>
                <a:gd name="connsiteX13" fmla="*/ 176285 w 608698"/>
                <a:gd name="connsiteY13" fmla="*/ 503695 h 600088"/>
                <a:gd name="connsiteX14" fmla="*/ 0 w 608698"/>
                <a:gd name="connsiteY14" fmla="*/ 405556 h 600088"/>
                <a:gd name="connsiteX15" fmla="*/ 4924 w 608698"/>
                <a:gd name="connsiteY15" fmla="*/ 382605 h 600088"/>
                <a:gd name="connsiteX16" fmla="*/ 261001 w 608698"/>
                <a:gd name="connsiteY16" fmla="*/ 375478 h 600088"/>
                <a:gd name="connsiteX17" fmla="*/ 432425 w 608698"/>
                <a:gd name="connsiteY17" fmla="*/ 450622 h 600088"/>
                <a:gd name="connsiteX18" fmla="*/ 603774 w 608698"/>
                <a:gd name="connsiteY18" fmla="*/ 375478 h 600088"/>
                <a:gd name="connsiteX19" fmla="*/ 608697 w 608698"/>
                <a:gd name="connsiteY19" fmla="*/ 398416 h 600088"/>
                <a:gd name="connsiteX20" fmla="*/ 432425 w 608698"/>
                <a:gd name="connsiteY20" fmla="*/ 496498 h 600088"/>
                <a:gd name="connsiteX21" fmla="*/ 256152 w 608698"/>
                <a:gd name="connsiteY21" fmla="*/ 398416 h 600088"/>
                <a:gd name="connsiteX22" fmla="*/ 261001 w 608698"/>
                <a:gd name="connsiteY22" fmla="*/ 375478 h 600088"/>
                <a:gd name="connsiteX23" fmla="*/ 4924 w 608698"/>
                <a:gd name="connsiteY23" fmla="*/ 279086 h 600088"/>
                <a:gd name="connsiteX24" fmla="*/ 176285 w 608698"/>
                <a:gd name="connsiteY24" fmla="*/ 354274 h 600088"/>
                <a:gd name="connsiteX25" fmla="*/ 236041 w 608698"/>
                <a:gd name="connsiteY25" fmla="*/ 348461 h 600088"/>
                <a:gd name="connsiteX26" fmla="*/ 231640 w 608698"/>
                <a:gd name="connsiteY26" fmla="*/ 358745 h 600088"/>
                <a:gd name="connsiteX27" fmla="*/ 225000 w 608698"/>
                <a:gd name="connsiteY27" fmla="*/ 389818 h 600088"/>
                <a:gd name="connsiteX28" fmla="*/ 225298 w 608698"/>
                <a:gd name="connsiteY28" fmla="*/ 396301 h 600088"/>
                <a:gd name="connsiteX29" fmla="*/ 176285 w 608698"/>
                <a:gd name="connsiteY29" fmla="*/ 400176 h 600088"/>
                <a:gd name="connsiteX30" fmla="*/ 0 w 608698"/>
                <a:gd name="connsiteY30" fmla="*/ 302037 h 600088"/>
                <a:gd name="connsiteX31" fmla="*/ 4924 w 608698"/>
                <a:gd name="connsiteY31" fmla="*/ 279086 h 600088"/>
                <a:gd name="connsiteX32" fmla="*/ 261001 w 608698"/>
                <a:gd name="connsiteY32" fmla="*/ 271959 h 600088"/>
                <a:gd name="connsiteX33" fmla="*/ 432425 w 608698"/>
                <a:gd name="connsiteY33" fmla="*/ 347103 h 600088"/>
                <a:gd name="connsiteX34" fmla="*/ 603774 w 608698"/>
                <a:gd name="connsiteY34" fmla="*/ 271959 h 600088"/>
                <a:gd name="connsiteX35" fmla="*/ 608697 w 608698"/>
                <a:gd name="connsiteY35" fmla="*/ 294897 h 600088"/>
                <a:gd name="connsiteX36" fmla="*/ 432425 w 608698"/>
                <a:gd name="connsiteY36" fmla="*/ 392979 h 600088"/>
                <a:gd name="connsiteX37" fmla="*/ 256152 w 608698"/>
                <a:gd name="connsiteY37" fmla="*/ 294897 h 600088"/>
                <a:gd name="connsiteX38" fmla="*/ 261001 w 608698"/>
                <a:gd name="connsiteY38" fmla="*/ 271959 h 600088"/>
                <a:gd name="connsiteX39" fmla="*/ 4924 w 608698"/>
                <a:gd name="connsiteY39" fmla="*/ 175567 h 600088"/>
                <a:gd name="connsiteX40" fmla="*/ 176285 w 608698"/>
                <a:gd name="connsiteY40" fmla="*/ 250713 h 600088"/>
                <a:gd name="connsiteX41" fmla="*/ 236041 w 608698"/>
                <a:gd name="connsiteY41" fmla="*/ 244904 h 600088"/>
                <a:gd name="connsiteX42" fmla="*/ 231640 w 608698"/>
                <a:gd name="connsiteY42" fmla="*/ 255182 h 600088"/>
                <a:gd name="connsiteX43" fmla="*/ 225000 w 608698"/>
                <a:gd name="connsiteY43" fmla="*/ 286238 h 600088"/>
                <a:gd name="connsiteX44" fmla="*/ 225298 w 608698"/>
                <a:gd name="connsiteY44" fmla="*/ 292718 h 600088"/>
                <a:gd name="connsiteX45" fmla="*/ 176285 w 608698"/>
                <a:gd name="connsiteY45" fmla="*/ 296516 h 600088"/>
                <a:gd name="connsiteX46" fmla="*/ 0 w 608698"/>
                <a:gd name="connsiteY46" fmla="*/ 198506 h 600088"/>
                <a:gd name="connsiteX47" fmla="*/ 4924 w 608698"/>
                <a:gd name="connsiteY47" fmla="*/ 175567 h 600088"/>
                <a:gd name="connsiteX48" fmla="*/ 432425 w 608698"/>
                <a:gd name="connsiteY48" fmla="*/ 96392 h 600088"/>
                <a:gd name="connsiteX49" fmla="*/ 608698 w 608698"/>
                <a:gd name="connsiteY49" fmla="*/ 194443 h 600088"/>
                <a:gd name="connsiteX50" fmla="*/ 432425 w 608698"/>
                <a:gd name="connsiteY50" fmla="*/ 292494 h 600088"/>
                <a:gd name="connsiteX51" fmla="*/ 256152 w 608698"/>
                <a:gd name="connsiteY51" fmla="*/ 194443 h 600088"/>
                <a:gd name="connsiteX52" fmla="*/ 432425 w 608698"/>
                <a:gd name="connsiteY52" fmla="*/ 96392 h 600088"/>
                <a:gd name="connsiteX53" fmla="*/ 176258 w 608698"/>
                <a:gd name="connsiteY53" fmla="*/ 0 h 600088"/>
                <a:gd name="connsiteX54" fmla="*/ 347817 w 608698"/>
                <a:gd name="connsiteY54" fmla="*/ 75446 h 600088"/>
                <a:gd name="connsiteX55" fmla="*/ 224966 w 608698"/>
                <a:gd name="connsiteY55" fmla="*/ 185823 h 600088"/>
                <a:gd name="connsiteX56" fmla="*/ 225264 w 608698"/>
                <a:gd name="connsiteY56" fmla="*/ 192228 h 600088"/>
                <a:gd name="connsiteX57" fmla="*/ 176258 w 608698"/>
                <a:gd name="connsiteY57" fmla="*/ 196101 h 600088"/>
                <a:gd name="connsiteX58" fmla="*/ 0 w 608698"/>
                <a:gd name="connsiteY58" fmla="*/ 98013 h 600088"/>
                <a:gd name="connsiteX59" fmla="*/ 176258 w 608698"/>
                <a:gd name="connsiteY59" fmla="*/ 0 h 6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8698" h="600088">
                  <a:moveTo>
                    <a:pt x="261001" y="479068"/>
                  </a:moveTo>
                  <a:cubicBezTo>
                    <a:pt x="279575" y="522140"/>
                    <a:pt x="349249" y="554184"/>
                    <a:pt x="432425" y="554184"/>
                  </a:cubicBezTo>
                  <a:cubicBezTo>
                    <a:pt x="515600" y="554184"/>
                    <a:pt x="585199" y="522140"/>
                    <a:pt x="603774" y="479068"/>
                  </a:cubicBezTo>
                  <a:cubicBezTo>
                    <a:pt x="606981" y="486371"/>
                    <a:pt x="608697" y="494046"/>
                    <a:pt x="608697" y="502020"/>
                  </a:cubicBezTo>
                  <a:cubicBezTo>
                    <a:pt x="608697" y="556196"/>
                    <a:pt x="529774" y="600088"/>
                    <a:pt x="432425" y="600088"/>
                  </a:cubicBezTo>
                  <a:cubicBezTo>
                    <a:pt x="335076" y="600088"/>
                    <a:pt x="256152" y="556196"/>
                    <a:pt x="256152" y="502020"/>
                  </a:cubicBezTo>
                  <a:cubicBezTo>
                    <a:pt x="256152" y="494046"/>
                    <a:pt x="257868" y="486371"/>
                    <a:pt x="261001" y="479068"/>
                  </a:cubicBezTo>
                  <a:close/>
                  <a:moveTo>
                    <a:pt x="4924" y="382605"/>
                  </a:moveTo>
                  <a:cubicBezTo>
                    <a:pt x="23425" y="425750"/>
                    <a:pt x="93103" y="457793"/>
                    <a:pt x="176285" y="457793"/>
                  </a:cubicBezTo>
                  <a:cubicBezTo>
                    <a:pt x="197248" y="457793"/>
                    <a:pt x="217391" y="455781"/>
                    <a:pt x="236041" y="451980"/>
                  </a:cubicBezTo>
                  <a:lnTo>
                    <a:pt x="231640" y="462264"/>
                  </a:lnTo>
                  <a:cubicBezTo>
                    <a:pt x="227238" y="472398"/>
                    <a:pt x="225000" y="482905"/>
                    <a:pt x="225000" y="493412"/>
                  </a:cubicBezTo>
                  <a:cubicBezTo>
                    <a:pt x="225000" y="495573"/>
                    <a:pt x="225149" y="497734"/>
                    <a:pt x="225298" y="499820"/>
                  </a:cubicBezTo>
                  <a:cubicBezTo>
                    <a:pt x="209781" y="502354"/>
                    <a:pt x="193294" y="503695"/>
                    <a:pt x="176285" y="503695"/>
                  </a:cubicBezTo>
                  <a:cubicBezTo>
                    <a:pt x="78929" y="503695"/>
                    <a:pt x="0" y="459730"/>
                    <a:pt x="0" y="405556"/>
                  </a:cubicBezTo>
                  <a:cubicBezTo>
                    <a:pt x="0" y="397657"/>
                    <a:pt x="1716" y="389982"/>
                    <a:pt x="4924" y="382605"/>
                  </a:cubicBezTo>
                  <a:close/>
                  <a:moveTo>
                    <a:pt x="261001" y="375478"/>
                  </a:moveTo>
                  <a:cubicBezTo>
                    <a:pt x="279575" y="418598"/>
                    <a:pt x="349249" y="450622"/>
                    <a:pt x="432425" y="450622"/>
                  </a:cubicBezTo>
                  <a:cubicBezTo>
                    <a:pt x="515600" y="450622"/>
                    <a:pt x="585199" y="418598"/>
                    <a:pt x="603774" y="375478"/>
                  </a:cubicBezTo>
                  <a:cubicBezTo>
                    <a:pt x="606981" y="382851"/>
                    <a:pt x="608697" y="390522"/>
                    <a:pt x="608697" y="398416"/>
                  </a:cubicBezTo>
                  <a:cubicBezTo>
                    <a:pt x="608697" y="452558"/>
                    <a:pt x="529774" y="496498"/>
                    <a:pt x="432425" y="496498"/>
                  </a:cubicBezTo>
                  <a:cubicBezTo>
                    <a:pt x="335076" y="496498"/>
                    <a:pt x="256152" y="452558"/>
                    <a:pt x="256152" y="398416"/>
                  </a:cubicBezTo>
                  <a:cubicBezTo>
                    <a:pt x="256152" y="390522"/>
                    <a:pt x="257868" y="382851"/>
                    <a:pt x="261001" y="375478"/>
                  </a:cubicBezTo>
                  <a:close/>
                  <a:moveTo>
                    <a:pt x="4924" y="279086"/>
                  </a:moveTo>
                  <a:cubicBezTo>
                    <a:pt x="23425" y="322231"/>
                    <a:pt x="93103" y="354274"/>
                    <a:pt x="176285" y="354274"/>
                  </a:cubicBezTo>
                  <a:cubicBezTo>
                    <a:pt x="197248" y="354274"/>
                    <a:pt x="217391" y="352187"/>
                    <a:pt x="236041" y="348461"/>
                  </a:cubicBezTo>
                  <a:lnTo>
                    <a:pt x="231640" y="358745"/>
                  </a:lnTo>
                  <a:cubicBezTo>
                    <a:pt x="227238" y="368879"/>
                    <a:pt x="225000" y="379311"/>
                    <a:pt x="225000" y="389818"/>
                  </a:cubicBezTo>
                  <a:cubicBezTo>
                    <a:pt x="225000" y="392054"/>
                    <a:pt x="225149" y="394140"/>
                    <a:pt x="225298" y="396301"/>
                  </a:cubicBezTo>
                  <a:cubicBezTo>
                    <a:pt x="209781" y="398835"/>
                    <a:pt x="193294" y="400176"/>
                    <a:pt x="176285" y="400176"/>
                  </a:cubicBezTo>
                  <a:cubicBezTo>
                    <a:pt x="78929" y="400176"/>
                    <a:pt x="0" y="356211"/>
                    <a:pt x="0" y="302037"/>
                  </a:cubicBezTo>
                  <a:cubicBezTo>
                    <a:pt x="0" y="294138"/>
                    <a:pt x="1716" y="286463"/>
                    <a:pt x="4924" y="279086"/>
                  </a:cubicBezTo>
                  <a:close/>
                  <a:moveTo>
                    <a:pt x="261001" y="271959"/>
                  </a:moveTo>
                  <a:cubicBezTo>
                    <a:pt x="279575" y="315079"/>
                    <a:pt x="349249" y="347103"/>
                    <a:pt x="432425" y="347103"/>
                  </a:cubicBezTo>
                  <a:cubicBezTo>
                    <a:pt x="515600" y="347103"/>
                    <a:pt x="585199" y="315079"/>
                    <a:pt x="603774" y="271959"/>
                  </a:cubicBezTo>
                  <a:cubicBezTo>
                    <a:pt x="606981" y="279332"/>
                    <a:pt x="608697" y="287003"/>
                    <a:pt x="608697" y="294897"/>
                  </a:cubicBezTo>
                  <a:cubicBezTo>
                    <a:pt x="608697" y="349039"/>
                    <a:pt x="529774" y="392979"/>
                    <a:pt x="432425" y="392979"/>
                  </a:cubicBezTo>
                  <a:cubicBezTo>
                    <a:pt x="335076" y="392979"/>
                    <a:pt x="256152" y="349039"/>
                    <a:pt x="256152" y="294897"/>
                  </a:cubicBezTo>
                  <a:cubicBezTo>
                    <a:pt x="256152" y="287003"/>
                    <a:pt x="257868" y="279332"/>
                    <a:pt x="261001" y="271959"/>
                  </a:cubicBezTo>
                  <a:close/>
                  <a:moveTo>
                    <a:pt x="4924" y="175567"/>
                  </a:moveTo>
                  <a:cubicBezTo>
                    <a:pt x="23425" y="218689"/>
                    <a:pt x="93103" y="250713"/>
                    <a:pt x="176285" y="250713"/>
                  </a:cubicBezTo>
                  <a:cubicBezTo>
                    <a:pt x="197248" y="250713"/>
                    <a:pt x="217391" y="248628"/>
                    <a:pt x="236041" y="244904"/>
                  </a:cubicBezTo>
                  <a:lnTo>
                    <a:pt x="231640" y="255182"/>
                  </a:lnTo>
                  <a:cubicBezTo>
                    <a:pt x="227238" y="265311"/>
                    <a:pt x="225000" y="275737"/>
                    <a:pt x="225000" y="286238"/>
                  </a:cubicBezTo>
                  <a:cubicBezTo>
                    <a:pt x="225000" y="288398"/>
                    <a:pt x="225149" y="290558"/>
                    <a:pt x="225298" y="292718"/>
                  </a:cubicBezTo>
                  <a:cubicBezTo>
                    <a:pt x="209781" y="295175"/>
                    <a:pt x="193294" y="296516"/>
                    <a:pt x="176285" y="296516"/>
                  </a:cubicBezTo>
                  <a:cubicBezTo>
                    <a:pt x="78929" y="296516"/>
                    <a:pt x="0" y="252650"/>
                    <a:pt x="0" y="198506"/>
                  </a:cubicBezTo>
                  <a:cubicBezTo>
                    <a:pt x="0" y="190611"/>
                    <a:pt x="1716" y="182940"/>
                    <a:pt x="4924" y="175567"/>
                  </a:cubicBezTo>
                  <a:close/>
                  <a:moveTo>
                    <a:pt x="432425" y="96392"/>
                  </a:moveTo>
                  <a:cubicBezTo>
                    <a:pt x="529778" y="96392"/>
                    <a:pt x="608698" y="140291"/>
                    <a:pt x="608698" y="194443"/>
                  </a:cubicBezTo>
                  <a:cubicBezTo>
                    <a:pt x="608698" y="248595"/>
                    <a:pt x="529778" y="292494"/>
                    <a:pt x="432425" y="292494"/>
                  </a:cubicBezTo>
                  <a:cubicBezTo>
                    <a:pt x="335072" y="292494"/>
                    <a:pt x="256152" y="248595"/>
                    <a:pt x="256152" y="194443"/>
                  </a:cubicBezTo>
                  <a:cubicBezTo>
                    <a:pt x="256152" y="140291"/>
                    <a:pt x="335072" y="96392"/>
                    <a:pt x="432425" y="96392"/>
                  </a:cubicBezTo>
                  <a:close/>
                  <a:moveTo>
                    <a:pt x="176258" y="0"/>
                  </a:moveTo>
                  <a:cubicBezTo>
                    <a:pt x="259651" y="0"/>
                    <a:pt x="329542" y="32175"/>
                    <a:pt x="347817" y="75446"/>
                  </a:cubicBezTo>
                  <a:cubicBezTo>
                    <a:pt x="275166" y="92800"/>
                    <a:pt x="224966" y="135103"/>
                    <a:pt x="224966" y="185823"/>
                  </a:cubicBezTo>
                  <a:cubicBezTo>
                    <a:pt x="224966" y="187983"/>
                    <a:pt x="225115" y="190143"/>
                    <a:pt x="225264" y="192228"/>
                  </a:cubicBezTo>
                  <a:cubicBezTo>
                    <a:pt x="209749" y="194760"/>
                    <a:pt x="193265" y="196101"/>
                    <a:pt x="176258" y="196101"/>
                  </a:cubicBezTo>
                  <a:cubicBezTo>
                    <a:pt x="78917" y="196101"/>
                    <a:pt x="0" y="152159"/>
                    <a:pt x="0" y="98013"/>
                  </a:cubicBezTo>
                  <a:cubicBezTo>
                    <a:pt x="0" y="43868"/>
                    <a:pt x="78917" y="0"/>
                    <a:pt x="176258" y="0"/>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7" name="two-coin-stacks_72132"/>
            <p:cNvSpPr>
              <a:spLocks noChangeAspect="1"/>
            </p:cNvSpPr>
            <p:nvPr>
              <p:custDataLst>
                <p:tags r:id="rId44"/>
              </p:custDataLst>
            </p:nvPr>
          </p:nvSpPr>
          <p:spPr bwMode="auto">
            <a:xfrm>
              <a:off x="1493648" y="2389162"/>
              <a:ext cx="391296" cy="385762"/>
            </a:xfrm>
            <a:custGeom>
              <a:avLst/>
              <a:gdLst>
                <a:gd name="connsiteX0" fmla="*/ 261001 w 608698"/>
                <a:gd name="connsiteY0" fmla="*/ 479068 h 600088"/>
                <a:gd name="connsiteX1" fmla="*/ 432425 w 608698"/>
                <a:gd name="connsiteY1" fmla="*/ 554184 h 600088"/>
                <a:gd name="connsiteX2" fmla="*/ 603774 w 608698"/>
                <a:gd name="connsiteY2" fmla="*/ 479068 h 600088"/>
                <a:gd name="connsiteX3" fmla="*/ 608697 w 608698"/>
                <a:gd name="connsiteY3" fmla="*/ 502020 h 600088"/>
                <a:gd name="connsiteX4" fmla="*/ 432425 w 608698"/>
                <a:gd name="connsiteY4" fmla="*/ 600088 h 600088"/>
                <a:gd name="connsiteX5" fmla="*/ 256152 w 608698"/>
                <a:gd name="connsiteY5" fmla="*/ 502020 h 600088"/>
                <a:gd name="connsiteX6" fmla="*/ 261001 w 608698"/>
                <a:gd name="connsiteY6" fmla="*/ 479068 h 600088"/>
                <a:gd name="connsiteX7" fmla="*/ 4924 w 608698"/>
                <a:gd name="connsiteY7" fmla="*/ 382605 h 600088"/>
                <a:gd name="connsiteX8" fmla="*/ 176285 w 608698"/>
                <a:gd name="connsiteY8" fmla="*/ 457793 h 600088"/>
                <a:gd name="connsiteX9" fmla="*/ 236041 w 608698"/>
                <a:gd name="connsiteY9" fmla="*/ 451980 h 600088"/>
                <a:gd name="connsiteX10" fmla="*/ 231640 w 608698"/>
                <a:gd name="connsiteY10" fmla="*/ 462264 h 600088"/>
                <a:gd name="connsiteX11" fmla="*/ 225000 w 608698"/>
                <a:gd name="connsiteY11" fmla="*/ 493412 h 600088"/>
                <a:gd name="connsiteX12" fmla="*/ 225298 w 608698"/>
                <a:gd name="connsiteY12" fmla="*/ 499820 h 600088"/>
                <a:gd name="connsiteX13" fmla="*/ 176285 w 608698"/>
                <a:gd name="connsiteY13" fmla="*/ 503695 h 600088"/>
                <a:gd name="connsiteX14" fmla="*/ 0 w 608698"/>
                <a:gd name="connsiteY14" fmla="*/ 405556 h 600088"/>
                <a:gd name="connsiteX15" fmla="*/ 4924 w 608698"/>
                <a:gd name="connsiteY15" fmla="*/ 382605 h 600088"/>
                <a:gd name="connsiteX16" fmla="*/ 261001 w 608698"/>
                <a:gd name="connsiteY16" fmla="*/ 375478 h 600088"/>
                <a:gd name="connsiteX17" fmla="*/ 432425 w 608698"/>
                <a:gd name="connsiteY17" fmla="*/ 450622 h 600088"/>
                <a:gd name="connsiteX18" fmla="*/ 603774 w 608698"/>
                <a:gd name="connsiteY18" fmla="*/ 375478 h 600088"/>
                <a:gd name="connsiteX19" fmla="*/ 608697 w 608698"/>
                <a:gd name="connsiteY19" fmla="*/ 398416 h 600088"/>
                <a:gd name="connsiteX20" fmla="*/ 432425 w 608698"/>
                <a:gd name="connsiteY20" fmla="*/ 496498 h 600088"/>
                <a:gd name="connsiteX21" fmla="*/ 256152 w 608698"/>
                <a:gd name="connsiteY21" fmla="*/ 398416 h 600088"/>
                <a:gd name="connsiteX22" fmla="*/ 261001 w 608698"/>
                <a:gd name="connsiteY22" fmla="*/ 375478 h 600088"/>
                <a:gd name="connsiteX23" fmla="*/ 4924 w 608698"/>
                <a:gd name="connsiteY23" fmla="*/ 279086 h 600088"/>
                <a:gd name="connsiteX24" fmla="*/ 176285 w 608698"/>
                <a:gd name="connsiteY24" fmla="*/ 354274 h 600088"/>
                <a:gd name="connsiteX25" fmla="*/ 236041 w 608698"/>
                <a:gd name="connsiteY25" fmla="*/ 348461 h 600088"/>
                <a:gd name="connsiteX26" fmla="*/ 231640 w 608698"/>
                <a:gd name="connsiteY26" fmla="*/ 358745 h 600088"/>
                <a:gd name="connsiteX27" fmla="*/ 225000 w 608698"/>
                <a:gd name="connsiteY27" fmla="*/ 389818 h 600088"/>
                <a:gd name="connsiteX28" fmla="*/ 225298 w 608698"/>
                <a:gd name="connsiteY28" fmla="*/ 396301 h 600088"/>
                <a:gd name="connsiteX29" fmla="*/ 176285 w 608698"/>
                <a:gd name="connsiteY29" fmla="*/ 400176 h 600088"/>
                <a:gd name="connsiteX30" fmla="*/ 0 w 608698"/>
                <a:gd name="connsiteY30" fmla="*/ 302037 h 600088"/>
                <a:gd name="connsiteX31" fmla="*/ 4924 w 608698"/>
                <a:gd name="connsiteY31" fmla="*/ 279086 h 600088"/>
                <a:gd name="connsiteX32" fmla="*/ 261001 w 608698"/>
                <a:gd name="connsiteY32" fmla="*/ 271959 h 600088"/>
                <a:gd name="connsiteX33" fmla="*/ 432425 w 608698"/>
                <a:gd name="connsiteY33" fmla="*/ 347103 h 600088"/>
                <a:gd name="connsiteX34" fmla="*/ 603774 w 608698"/>
                <a:gd name="connsiteY34" fmla="*/ 271959 h 600088"/>
                <a:gd name="connsiteX35" fmla="*/ 608697 w 608698"/>
                <a:gd name="connsiteY35" fmla="*/ 294897 h 600088"/>
                <a:gd name="connsiteX36" fmla="*/ 432425 w 608698"/>
                <a:gd name="connsiteY36" fmla="*/ 392979 h 600088"/>
                <a:gd name="connsiteX37" fmla="*/ 256152 w 608698"/>
                <a:gd name="connsiteY37" fmla="*/ 294897 h 600088"/>
                <a:gd name="connsiteX38" fmla="*/ 261001 w 608698"/>
                <a:gd name="connsiteY38" fmla="*/ 271959 h 600088"/>
                <a:gd name="connsiteX39" fmla="*/ 4924 w 608698"/>
                <a:gd name="connsiteY39" fmla="*/ 175567 h 600088"/>
                <a:gd name="connsiteX40" fmla="*/ 176285 w 608698"/>
                <a:gd name="connsiteY40" fmla="*/ 250713 h 600088"/>
                <a:gd name="connsiteX41" fmla="*/ 236041 w 608698"/>
                <a:gd name="connsiteY41" fmla="*/ 244904 h 600088"/>
                <a:gd name="connsiteX42" fmla="*/ 231640 w 608698"/>
                <a:gd name="connsiteY42" fmla="*/ 255182 h 600088"/>
                <a:gd name="connsiteX43" fmla="*/ 225000 w 608698"/>
                <a:gd name="connsiteY43" fmla="*/ 286238 h 600088"/>
                <a:gd name="connsiteX44" fmla="*/ 225298 w 608698"/>
                <a:gd name="connsiteY44" fmla="*/ 292718 h 600088"/>
                <a:gd name="connsiteX45" fmla="*/ 176285 w 608698"/>
                <a:gd name="connsiteY45" fmla="*/ 296516 h 600088"/>
                <a:gd name="connsiteX46" fmla="*/ 0 w 608698"/>
                <a:gd name="connsiteY46" fmla="*/ 198506 h 600088"/>
                <a:gd name="connsiteX47" fmla="*/ 4924 w 608698"/>
                <a:gd name="connsiteY47" fmla="*/ 175567 h 600088"/>
                <a:gd name="connsiteX48" fmla="*/ 432425 w 608698"/>
                <a:gd name="connsiteY48" fmla="*/ 96392 h 600088"/>
                <a:gd name="connsiteX49" fmla="*/ 608698 w 608698"/>
                <a:gd name="connsiteY49" fmla="*/ 194443 h 600088"/>
                <a:gd name="connsiteX50" fmla="*/ 432425 w 608698"/>
                <a:gd name="connsiteY50" fmla="*/ 292494 h 600088"/>
                <a:gd name="connsiteX51" fmla="*/ 256152 w 608698"/>
                <a:gd name="connsiteY51" fmla="*/ 194443 h 600088"/>
                <a:gd name="connsiteX52" fmla="*/ 432425 w 608698"/>
                <a:gd name="connsiteY52" fmla="*/ 96392 h 600088"/>
                <a:gd name="connsiteX53" fmla="*/ 176258 w 608698"/>
                <a:gd name="connsiteY53" fmla="*/ 0 h 600088"/>
                <a:gd name="connsiteX54" fmla="*/ 347817 w 608698"/>
                <a:gd name="connsiteY54" fmla="*/ 75446 h 600088"/>
                <a:gd name="connsiteX55" fmla="*/ 224966 w 608698"/>
                <a:gd name="connsiteY55" fmla="*/ 185823 h 600088"/>
                <a:gd name="connsiteX56" fmla="*/ 225264 w 608698"/>
                <a:gd name="connsiteY56" fmla="*/ 192228 h 600088"/>
                <a:gd name="connsiteX57" fmla="*/ 176258 w 608698"/>
                <a:gd name="connsiteY57" fmla="*/ 196101 h 600088"/>
                <a:gd name="connsiteX58" fmla="*/ 0 w 608698"/>
                <a:gd name="connsiteY58" fmla="*/ 98013 h 600088"/>
                <a:gd name="connsiteX59" fmla="*/ 176258 w 608698"/>
                <a:gd name="connsiteY59" fmla="*/ 0 h 6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8698" h="600088">
                  <a:moveTo>
                    <a:pt x="261001" y="479068"/>
                  </a:moveTo>
                  <a:cubicBezTo>
                    <a:pt x="279575" y="522140"/>
                    <a:pt x="349249" y="554184"/>
                    <a:pt x="432425" y="554184"/>
                  </a:cubicBezTo>
                  <a:cubicBezTo>
                    <a:pt x="515600" y="554184"/>
                    <a:pt x="585199" y="522140"/>
                    <a:pt x="603774" y="479068"/>
                  </a:cubicBezTo>
                  <a:cubicBezTo>
                    <a:pt x="606981" y="486371"/>
                    <a:pt x="608697" y="494046"/>
                    <a:pt x="608697" y="502020"/>
                  </a:cubicBezTo>
                  <a:cubicBezTo>
                    <a:pt x="608697" y="556196"/>
                    <a:pt x="529774" y="600088"/>
                    <a:pt x="432425" y="600088"/>
                  </a:cubicBezTo>
                  <a:cubicBezTo>
                    <a:pt x="335076" y="600088"/>
                    <a:pt x="256152" y="556196"/>
                    <a:pt x="256152" y="502020"/>
                  </a:cubicBezTo>
                  <a:cubicBezTo>
                    <a:pt x="256152" y="494046"/>
                    <a:pt x="257868" y="486371"/>
                    <a:pt x="261001" y="479068"/>
                  </a:cubicBezTo>
                  <a:close/>
                  <a:moveTo>
                    <a:pt x="4924" y="382605"/>
                  </a:moveTo>
                  <a:cubicBezTo>
                    <a:pt x="23425" y="425750"/>
                    <a:pt x="93103" y="457793"/>
                    <a:pt x="176285" y="457793"/>
                  </a:cubicBezTo>
                  <a:cubicBezTo>
                    <a:pt x="197248" y="457793"/>
                    <a:pt x="217391" y="455781"/>
                    <a:pt x="236041" y="451980"/>
                  </a:cubicBezTo>
                  <a:lnTo>
                    <a:pt x="231640" y="462264"/>
                  </a:lnTo>
                  <a:cubicBezTo>
                    <a:pt x="227238" y="472398"/>
                    <a:pt x="225000" y="482905"/>
                    <a:pt x="225000" y="493412"/>
                  </a:cubicBezTo>
                  <a:cubicBezTo>
                    <a:pt x="225000" y="495573"/>
                    <a:pt x="225149" y="497734"/>
                    <a:pt x="225298" y="499820"/>
                  </a:cubicBezTo>
                  <a:cubicBezTo>
                    <a:pt x="209781" y="502354"/>
                    <a:pt x="193294" y="503695"/>
                    <a:pt x="176285" y="503695"/>
                  </a:cubicBezTo>
                  <a:cubicBezTo>
                    <a:pt x="78929" y="503695"/>
                    <a:pt x="0" y="459730"/>
                    <a:pt x="0" y="405556"/>
                  </a:cubicBezTo>
                  <a:cubicBezTo>
                    <a:pt x="0" y="397657"/>
                    <a:pt x="1716" y="389982"/>
                    <a:pt x="4924" y="382605"/>
                  </a:cubicBezTo>
                  <a:close/>
                  <a:moveTo>
                    <a:pt x="261001" y="375478"/>
                  </a:moveTo>
                  <a:cubicBezTo>
                    <a:pt x="279575" y="418598"/>
                    <a:pt x="349249" y="450622"/>
                    <a:pt x="432425" y="450622"/>
                  </a:cubicBezTo>
                  <a:cubicBezTo>
                    <a:pt x="515600" y="450622"/>
                    <a:pt x="585199" y="418598"/>
                    <a:pt x="603774" y="375478"/>
                  </a:cubicBezTo>
                  <a:cubicBezTo>
                    <a:pt x="606981" y="382851"/>
                    <a:pt x="608697" y="390522"/>
                    <a:pt x="608697" y="398416"/>
                  </a:cubicBezTo>
                  <a:cubicBezTo>
                    <a:pt x="608697" y="452558"/>
                    <a:pt x="529774" y="496498"/>
                    <a:pt x="432425" y="496498"/>
                  </a:cubicBezTo>
                  <a:cubicBezTo>
                    <a:pt x="335076" y="496498"/>
                    <a:pt x="256152" y="452558"/>
                    <a:pt x="256152" y="398416"/>
                  </a:cubicBezTo>
                  <a:cubicBezTo>
                    <a:pt x="256152" y="390522"/>
                    <a:pt x="257868" y="382851"/>
                    <a:pt x="261001" y="375478"/>
                  </a:cubicBezTo>
                  <a:close/>
                  <a:moveTo>
                    <a:pt x="4924" y="279086"/>
                  </a:moveTo>
                  <a:cubicBezTo>
                    <a:pt x="23425" y="322231"/>
                    <a:pt x="93103" y="354274"/>
                    <a:pt x="176285" y="354274"/>
                  </a:cubicBezTo>
                  <a:cubicBezTo>
                    <a:pt x="197248" y="354274"/>
                    <a:pt x="217391" y="352187"/>
                    <a:pt x="236041" y="348461"/>
                  </a:cubicBezTo>
                  <a:lnTo>
                    <a:pt x="231640" y="358745"/>
                  </a:lnTo>
                  <a:cubicBezTo>
                    <a:pt x="227238" y="368879"/>
                    <a:pt x="225000" y="379311"/>
                    <a:pt x="225000" y="389818"/>
                  </a:cubicBezTo>
                  <a:cubicBezTo>
                    <a:pt x="225000" y="392054"/>
                    <a:pt x="225149" y="394140"/>
                    <a:pt x="225298" y="396301"/>
                  </a:cubicBezTo>
                  <a:cubicBezTo>
                    <a:pt x="209781" y="398835"/>
                    <a:pt x="193294" y="400176"/>
                    <a:pt x="176285" y="400176"/>
                  </a:cubicBezTo>
                  <a:cubicBezTo>
                    <a:pt x="78929" y="400176"/>
                    <a:pt x="0" y="356211"/>
                    <a:pt x="0" y="302037"/>
                  </a:cubicBezTo>
                  <a:cubicBezTo>
                    <a:pt x="0" y="294138"/>
                    <a:pt x="1716" y="286463"/>
                    <a:pt x="4924" y="279086"/>
                  </a:cubicBezTo>
                  <a:close/>
                  <a:moveTo>
                    <a:pt x="261001" y="271959"/>
                  </a:moveTo>
                  <a:cubicBezTo>
                    <a:pt x="279575" y="315079"/>
                    <a:pt x="349249" y="347103"/>
                    <a:pt x="432425" y="347103"/>
                  </a:cubicBezTo>
                  <a:cubicBezTo>
                    <a:pt x="515600" y="347103"/>
                    <a:pt x="585199" y="315079"/>
                    <a:pt x="603774" y="271959"/>
                  </a:cubicBezTo>
                  <a:cubicBezTo>
                    <a:pt x="606981" y="279332"/>
                    <a:pt x="608697" y="287003"/>
                    <a:pt x="608697" y="294897"/>
                  </a:cubicBezTo>
                  <a:cubicBezTo>
                    <a:pt x="608697" y="349039"/>
                    <a:pt x="529774" y="392979"/>
                    <a:pt x="432425" y="392979"/>
                  </a:cubicBezTo>
                  <a:cubicBezTo>
                    <a:pt x="335076" y="392979"/>
                    <a:pt x="256152" y="349039"/>
                    <a:pt x="256152" y="294897"/>
                  </a:cubicBezTo>
                  <a:cubicBezTo>
                    <a:pt x="256152" y="287003"/>
                    <a:pt x="257868" y="279332"/>
                    <a:pt x="261001" y="271959"/>
                  </a:cubicBezTo>
                  <a:close/>
                  <a:moveTo>
                    <a:pt x="4924" y="175567"/>
                  </a:moveTo>
                  <a:cubicBezTo>
                    <a:pt x="23425" y="218689"/>
                    <a:pt x="93103" y="250713"/>
                    <a:pt x="176285" y="250713"/>
                  </a:cubicBezTo>
                  <a:cubicBezTo>
                    <a:pt x="197248" y="250713"/>
                    <a:pt x="217391" y="248628"/>
                    <a:pt x="236041" y="244904"/>
                  </a:cubicBezTo>
                  <a:lnTo>
                    <a:pt x="231640" y="255182"/>
                  </a:lnTo>
                  <a:cubicBezTo>
                    <a:pt x="227238" y="265311"/>
                    <a:pt x="225000" y="275737"/>
                    <a:pt x="225000" y="286238"/>
                  </a:cubicBezTo>
                  <a:cubicBezTo>
                    <a:pt x="225000" y="288398"/>
                    <a:pt x="225149" y="290558"/>
                    <a:pt x="225298" y="292718"/>
                  </a:cubicBezTo>
                  <a:cubicBezTo>
                    <a:pt x="209781" y="295175"/>
                    <a:pt x="193294" y="296516"/>
                    <a:pt x="176285" y="296516"/>
                  </a:cubicBezTo>
                  <a:cubicBezTo>
                    <a:pt x="78929" y="296516"/>
                    <a:pt x="0" y="252650"/>
                    <a:pt x="0" y="198506"/>
                  </a:cubicBezTo>
                  <a:cubicBezTo>
                    <a:pt x="0" y="190611"/>
                    <a:pt x="1716" y="182940"/>
                    <a:pt x="4924" y="175567"/>
                  </a:cubicBezTo>
                  <a:close/>
                  <a:moveTo>
                    <a:pt x="432425" y="96392"/>
                  </a:moveTo>
                  <a:cubicBezTo>
                    <a:pt x="529778" y="96392"/>
                    <a:pt x="608698" y="140291"/>
                    <a:pt x="608698" y="194443"/>
                  </a:cubicBezTo>
                  <a:cubicBezTo>
                    <a:pt x="608698" y="248595"/>
                    <a:pt x="529778" y="292494"/>
                    <a:pt x="432425" y="292494"/>
                  </a:cubicBezTo>
                  <a:cubicBezTo>
                    <a:pt x="335072" y="292494"/>
                    <a:pt x="256152" y="248595"/>
                    <a:pt x="256152" y="194443"/>
                  </a:cubicBezTo>
                  <a:cubicBezTo>
                    <a:pt x="256152" y="140291"/>
                    <a:pt x="335072" y="96392"/>
                    <a:pt x="432425" y="96392"/>
                  </a:cubicBezTo>
                  <a:close/>
                  <a:moveTo>
                    <a:pt x="176258" y="0"/>
                  </a:moveTo>
                  <a:cubicBezTo>
                    <a:pt x="259651" y="0"/>
                    <a:pt x="329542" y="32175"/>
                    <a:pt x="347817" y="75446"/>
                  </a:cubicBezTo>
                  <a:cubicBezTo>
                    <a:pt x="275166" y="92800"/>
                    <a:pt x="224966" y="135103"/>
                    <a:pt x="224966" y="185823"/>
                  </a:cubicBezTo>
                  <a:cubicBezTo>
                    <a:pt x="224966" y="187983"/>
                    <a:pt x="225115" y="190143"/>
                    <a:pt x="225264" y="192228"/>
                  </a:cubicBezTo>
                  <a:cubicBezTo>
                    <a:pt x="209749" y="194760"/>
                    <a:pt x="193265" y="196101"/>
                    <a:pt x="176258" y="196101"/>
                  </a:cubicBezTo>
                  <a:cubicBezTo>
                    <a:pt x="78917" y="196101"/>
                    <a:pt x="0" y="152159"/>
                    <a:pt x="0" y="98013"/>
                  </a:cubicBezTo>
                  <a:cubicBezTo>
                    <a:pt x="0" y="43868"/>
                    <a:pt x="78917" y="0"/>
                    <a:pt x="176258" y="0"/>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8" name="placeholder_286118"/>
            <p:cNvSpPr>
              <a:spLocks noChangeAspect="1"/>
            </p:cNvSpPr>
            <p:nvPr>
              <p:custDataLst>
                <p:tags r:id="rId45"/>
              </p:custDataLst>
            </p:nvPr>
          </p:nvSpPr>
          <p:spPr bwMode="auto">
            <a:xfrm>
              <a:off x="6251981" y="3211385"/>
              <a:ext cx="328826" cy="385762"/>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9" name="wifi-cloud_72981"/>
            <p:cNvSpPr>
              <a:spLocks noChangeAspect="1"/>
            </p:cNvSpPr>
            <p:nvPr>
              <p:custDataLst>
                <p:tags r:id="rId46"/>
              </p:custDataLst>
            </p:nvPr>
          </p:nvSpPr>
          <p:spPr bwMode="auto">
            <a:xfrm>
              <a:off x="9759753" y="3208210"/>
              <a:ext cx="384777" cy="385762"/>
            </a:xfrm>
            <a:custGeom>
              <a:avLst/>
              <a:gdLst>
                <a:gd name="connsiteX0" fmla="*/ 283655 w 606580"/>
                <a:gd name="connsiteY0" fmla="*/ 180789 h 608133"/>
                <a:gd name="connsiteX1" fmla="*/ 463969 w 606580"/>
                <a:gd name="connsiteY1" fmla="*/ 329895 h 608133"/>
                <a:gd name="connsiteX2" fmla="*/ 467288 w 606580"/>
                <a:gd name="connsiteY2" fmla="*/ 329803 h 608133"/>
                <a:gd name="connsiteX3" fmla="*/ 606580 w 606580"/>
                <a:gd name="connsiteY3" fmla="*/ 468968 h 608133"/>
                <a:gd name="connsiteX4" fmla="*/ 467288 w 606580"/>
                <a:gd name="connsiteY4" fmla="*/ 608133 h 608133"/>
                <a:gd name="connsiteX5" fmla="*/ 92278 w 606580"/>
                <a:gd name="connsiteY5" fmla="*/ 608133 h 608133"/>
                <a:gd name="connsiteX6" fmla="*/ 0 w 606580"/>
                <a:gd name="connsiteY6" fmla="*/ 508177 h 608133"/>
                <a:gd name="connsiteX7" fmla="*/ 100113 w 606580"/>
                <a:gd name="connsiteY7" fmla="*/ 408221 h 608133"/>
                <a:gd name="connsiteX8" fmla="*/ 105829 w 606580"/>
                <a:gd name="connsiteY8" fmla="*/ 408774 h 608133"/>
                <a:gd name="connsiteX9" fmla="*/ 100113 w 606580"/>
                <a:gd name="connsiteY9" fmla="*/ 364042 h 608133"/>
                <a:gd name="connsiteX10" fmla="*/ 283655 w 606580"/>
                <a:gd name="connsiteY10" fmla="*/ 180789 h 608133"/>
                <a:gd name="connsiteX11" fmla="*/ 399230 w 606580"/>
                <a:gd name="connsiteY11" fmla="*/ 97945 h 608133"/>
                <a:gd name="connsiteX12" fmla="*/ 506377 w 606580"/>
                <a:gd name="connsiteY12" fmla="*/ 204910 h 608133"/>
                <a:gd name="connsiteX13" fmla="*/ 476133 w 606580"/>
                <a:gd name="connsiteY13" fmla="*/ 235195 h 608133"/>
                <a:gd name="connsiteX14" fmla="*/ 445888 w 606580"/>
                <a:gd name="connsiteY14" fmla="*/ 204910 h 608133"/>
                <a:gd name="connsiteX15" fmla="*/ 399230 w 606580"/>
                <a:gd name="connsiteY15" fmla="*/ 158424 h 608133"/>
                <a:gd name="connsiteX16" fmla="*/ 368986 w 606580"/>
                <a:gd name="connsiteY16" fmla="*/ 128230 h 608133"/>
                <a:gd name="connsiteX17" fmla="*/ 399230 w 606580"/>
                <a:gd name="connsiteY17" fmla="*/ 97945 h 608133"/>
                <a:gd name="connsiteX18" fmla="*/ 403459 w 606580"/>
                <a:gd name="connsiteY18" fmla="*/ 0 h 608133"/>
                <a:gd name="connsiteX19" fmla="*/ 403552 w 606580"/>
                <a:gd name="connsiteY19" fmla="*/ 0 h 608133"/>
                <a:gd name="connsiteX20" fmla="*/ 604533 w 606580"/>
                <a:gd name="connsiteY20" fmla="*/ 200633 h 608133"/>
                <a:gd name="connsiteX21" fmla="*/ 574294 w 606580"/>
                <a:gd name="connsiteY21" fmla="*/ 230820 h 608133"/>
                <a:gd name="connsiteX22" fmla="*/ 574201 w 606580"/>
                <a:gd name="connsiteY22" fmla="*/ 230820 h 608133"/>
                <a:gd name="connsiteX23" fmla="*/ 543962 w 606580"/>
                <a:gd name="connsiteY23" fmla="*/ 200633 h 608133"/>
                <a:gd name="connsiteX24" fmla="*/ 403552 w 606580"/>
                <a:gd name="connsiteY24" fmla="*/ 60466 h 608133"/>
                <a:gd name="connsiteX25" fmla="*/ 403459 w 606580"/>
                <a:gd name="connsiteY25" fmla="*/ 60466 h 608133"/>
                <a:gd name="connsiteX26" fmla="*/ 373220 w 606580"/>
                <a:gd name="connsiteY26" fmla="*/ 30187 h 608133"/>
                <a:gd name="connsiteX27" fmla="*/ 403459 w 606580"/>
                <a:gd name="connsiteY27"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8133">
                  <a:moveTo>
                    <a:pt x="283655" y="180789"/>
                  </a:moveTo>
                  <a:cubicBezTo>
                    <a:pt x="373351" y="180789"/>
                    <a:pt x="447929" y="245034"/>
                    <a:pt x="463969" y="329895"/>
                  </a:cubicBezTo>
                  <a:cubicBezTo>
                    <a:pt x="465075" y="329895"/>
                    <a:pt x="466089" y="329803"/>
                    <a:pt x="467288" y="329803"/>
                  </a:cubicBezTo>
                  <a:cubicBezTo>
                    <a:pt x="544263" y="329803"/>
                    <a:pt x="606580" y="392022"/>
                    <a:pt x="606580" y="468968"/>
                  </a:cubicBezTo>
                  <a:cubicBezTo>
                    <a:pt x="606580" y="545730"/>
                    <a:pt x="544263" y="608133"/>
                    <a:pt x="467288" y="608133"/>
                  </a:cubicBezTo>
                  <a:lnTo>
                    <a:pt x="92278" y="608133"/>
                  </a:lnTo>
                  <a:cubicBezTo>
                    <a:pt x="40101" y="604636"/>
                    <a:pt x="0" y="561101"/>
                    <a:pt x="0" y="508177"/>
                  </a:cubicBezTo>
                  <a:cubicBezTo>
                    <a:pt x="0" y="452953"/>
                    <a:pt x="44802" y="408221"/>
                    <a:pt x="100113" y="408221"/>
                  </a:cubicBezTo>
                  <a:cubicBezTo>
                    <a:pt x="102049" y="408221"/>
                    <a:pt x="103893" y="408589"/>
                    <a:pt x="105829" y="408774"/>
                  </a:cubicBezTo>
                  <a:cubicBezTo>
                    <a:pt x="102234" y="394415"/>
                    <a:pt x="100113" y="379505"/>
                    <a:pt x="100113" y="364042"/>
                  </a:cubicBezTo>
                  <a:cubicBezTo>
                    <a:pt x="100113" y="262797"/>
                    <a:pt x="182251" y="180789"/>
                    <a:pt x="283655" y="180789"/>
                  </a:cubicBezTo>
                  <a:close/>
                  <a:moveTo>
                    <a:pt x="399230" y="97945"/>
                  </a:moveTo>
                  <a:cubicBezTo>
                    <a:pt x="458336" y="97945"/>
                    <a:pt x="506377" y="145997"/>
                    <a:pt x="506377" y="204910"/>
                  </a:cubicBezTo>
                  <a:cubicBezTo>
                    <a:pt x="506377" y="221664"/>
                    <a:pt x="492822" y="235195"/>
                    <a:pt x="476133" y="235195"/>
                  </a:cubicBezTo>
                  <a:cubicBezTo>
                    <a:pt x="459443" y="235195"/>
                    <a:pt x="445888" y="221664"/>
                    <a:pt x="445888" y="204910"/>
                  </a:cubicBezTo>
                  <a:cubicBezTo>
                    <a:pt x="445888" y="179227"/>
                    <a:pt x="424957" y="158424"/>
                    <a:pt x="399230" y="158424"/>
                  </a:cubicBezTo>
                  <a:cubicBezTo>
                    <a:pt x="382541" y="158424"/>
                    <a:pt x="368986" y="144892"/>
                    <a:pt x="368986" y="128230"/>
                  </a:cubicBezTo>
                  <a:cubicBezTo>
                    <a:pt x="368986" y="111477"/>
                    <a:pt x="382541" y="97945"/>
                    <a:pt x="399230" y="97945"/>
                  </a:cubicBezTo>
                  <a:close/>
                  <a:moveTo>
                    <a:pt x="403459" y="0"/>
                  </a:moveTo>
                  <a:lnTo>
                    <a:pt x="403552" y="0"/>
                  </a:lnTo>
                  <a:cubicBezTo>
                    <a:pt x="514276" y="0"/>
                    <a:pt x="604441" y="90009"/>
                    <a:pt x="604533" y="200633"/>
                  </a:cubicBezTo>
                  <a:cubicBezTo>
                    <a:pt x="604533" y="217291"/>
                    <a:pt x="590981" y="230820"/>
                    <a:pt x="574294" y="230820"/>
                  </a:cubicBezTo>
                  <a:lnTo>
                    <a:pt x="574201" y="230820"/>
                  </a:lnTo>
                  <a:cubicBezTo>
                    <a:pt x="557514" y="230820"/>
                    <a:pt x="543962" y="217291"/>
                    <a:pt x="543962" y="200633"/>
                  </a:cubicBezTo>
                  <a:cubicBezTo>
                    <a:pt x="543962" y="123325"/>
                    <a:pt x="480902" y="60466"/>
                    <a:pt x="403552" y="60466"/>
                  </a:cubicBezTo>
                  <a:lnTo>
                    <a:pt x="403459" y="60466"/>
                  </a:lnTo>
                  <a:cubicBezTo>
                    <a:pt x="386772" y="60466"/>
                    <a:pt x="373220" y="46937"/>
                    <a:pt x="373220" y="30187"/>
                  </a:cubicBezTo>
                  <a:cubicBezTo>
                    <a:pt x="373220" y="13529"/>
                    <a:pt x="386772" y="0"/>
                    <a:pt x="403459" y="0"/>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0" name="statistical-chart_64023"/>
            <p:cNvSpPr>
              <a:spLocks noChangeAspect="1"/>
            </p:cNvSpPr>
            <p:nvPr>
              <p:custDataLst>
                <p:tags r:id="rId47"/>
              </p:custDataLst>
            </p:nvPr>
          </p:nvSpPr>
          <p:spPr bwMode="auto">
            <a:xfrm>
              <a:off x="6244590" y="4841240"/>
              <a:ext cx="344170" cy="373380"/>
            </a:xfrm>
            <a:custGeom>
              <a:avLst/>
              <a:gdLst>
                <a:gd name="connsiteX0" fmla="*/ 16193 w 538132"/>
                <a:gd name="connsiteY0" fmla="*/ 302232 h 603687"/>
                <a:gd name="connsiteX1" fmla="*/ 132346 w 538132"/>
                <a:gd name="connsiteY1" fmla="*/ 302232 h 603687"/>
                <a:gd name="connsiteX2" fmla="*/ 148540 w 538132"/>
                <a:gd name="connsiteY2" fmla="*/ 318399 h 603687"/>
                <a:gd name="connsiteX3" fmla="*/ 148540 w 538132"/>
                <a:gd name="connsiteY3" fmla="*/ 587520 h 603687"/>
                <a:gd name="connsiteX4" fmla="*/ 132346 w 538132"/>
                <a:gd name="connsiteY4" fmla="*/ 603687 h 603687"/>
                <a:gd name="connsiteX5" fmla="*/ 16193 w 538132"/>
                <a:gd name="connsiteY5" fmla="*/ 603687 h 603687"/>
                <a:gd name="connsiteX6" fmla="*/ 0 w 538132"/>
                <a:gd name="connsiteY6" fmla="*/ 587520 h 603687"/>
                <a:gd name="connsiteX7" fmla="*/ 0 w 538132"/>
                <a:gd name="connsiteY7" fmla="*/ 318399 h 603687"/>
                <a:gd name="connsiteX8" fmla="*/ 16193 w 538132"/>
                <a:gd name="connsiteY8" fmla="*/ 302232 h 603687"/>
                <a:gd name="connsiteX9" fmla="*/ 405786 w 538132"/>
                <a:gd name="connsiteY9" fmla="*/ 186857 h 603687"/>
                <a:gd name="connsiteX10" fmla="*/ 521939 w 538132"/>
                <a:gd name="connsiteY10" fmla="*/ 186857 h 603687"/>
                <a:gd name="connsiteX11" fmla="*/ 538132 w 538132"/>
                <a:gd name="connsiteY11" fmla="*/ 203025 h 603687"/>
                <a:gd name="connsiteX12" fmla="*/ 538132 w 538132"/>
                <a:gd name="connsiteY12" fmla="*/ 587520 h 603687"/>
                <a:gd name="connsiteX13" fmla="*/ 521939 w 538132"/>
                <a:gd name="connsiteY13" fmla="*/ 603687 h 603687"/>
                <a:gd name="connsiteX14" fmla="*/ 405786 w 538132"/>
                <a:gd name="connsiteY14" fmla="*/ 603687 h 603687"/>
                <a:gd name="connsiteX15" fmla="*/ 389592 w 538132"/>
                <a:gd name="connsiteY15" fmla="*/ 587520 h 603687"/>
                <a:gd name="connsiteX16" fmla="*/ 389592 w 538132"/>
                <a:gd name="connsiteY16" fmla="*/ 203025 h 603687"/>
                <a:gd name="connsiteX17" fmla="*/ 405786 w 538132"/>
                <a:gd name="connsiteY17" fmla="*/ 186857 h 603687"/>
                <a:gd name="connsiteX18" fmla="*/ 211024 w 538132"/>
                <a:gd name="connsiteY18" fmla="*/ 0 h 603687"/>
                <a:gd name="connsiteX19" fmla="*/ 327177 w 538132"/>
                <a:gd name="connsiteY19" fmla="*/ 0 h 603687"/>
                <a:gd name="connsiteX20" fmla="*/ 343371 w 538132"/>
                <a:gd name="connsiteY20" fmla="*/ 16168 h 603687"/>
                <a:gd name="connsiteX21" fmla="*/ 343371 w 538132"/>
                <a:gd name="connsiteY21" fmla="*/ 587519 h 603687"/>
                <a:gd name="connsiteX22" fmla="*/ 327177 w 538132"/>
                <a:gd name="connsiteY22" fmla="*/ 603687 h 603687"/>
                <a:gd name="connsiteX23" fmla="*/ 211024 w 538132"/>
                <a:gd name="connsiteY23" fmla="*/ 603687 h 603687"/>
                <a:gd name="connsiteX24" fmla="*/ 194831 w 538132"/>
                <a:gd name="connsiteY24" fmla="*/ 587519 h 603687"/>
                <a:gd name="connsiteX25" fmla="*/ 194831 w 538132"/>
                <a:gd name="connsiteY25" fmla="*/ 16168 h 603687"/>
                <a:gd name="connsiteX26" fmla="*/ 211024 w 538132"/>
                <a:gd name="connsiteY26" fmla="*/ 0 h 60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8132" h="603687">
                  <a:moveTo>
                    <a:pt x="16193" y="302232"/>
                  </a:moveTo>
                  <a:lnTo>
                    <a:pt x="132346" y="302232"/>
                  </a:lnTo>
                  <a:cubicBezTo>
                    <a:pt x="141235" y="302232"/>
                    <a:pt x="148540" y="309525"/>
                    <a:pt x="148540" y="318399"/>
                  </a:cubicBezTo>
                  <a:lnTo>
                    <a:pt x="148540" y="587520"/>
                  </a:lnTo>
                  <a:cubicBezTo>
                    <a:pt x="148540" y="596394"/>
                    <a:pt x="141235" y="603687"/>
                    <a:pt x="132346" y="603687"/>
                  </a:cubicBezTo>
                  <a:lnTo>
                    <a:pt x="16193" y="603687"/>
                  </a:lnTo>
                  <a:cubicBezTo>
                    <a:pt x="7305" y="603687"/>
                    <a:pt x="0" y="596394"/>
                    <a:pt x="0" y="587520"/>
                  </a:cubicBezTo>
                  <a:lnTo>
                    <a:pt x="0" y="318399"/>
                  </a:lnTo>
                  <a:cubicBezTo>
                    <a:pt x="0" y="309525"/>
                    <a:pt x="7305" y="302232"/>
                    <a:pt x="16193" y="302232"/>
                  </a:cubicBezTo>
                  <a:close/>
                  <a:moveTo>
                    <a:pt x="405786" y="186857"/>
                  </a:moveTo>
                  <a:lnTo>
                    <a:pt x="521939" y="186857"/>
                  </a:lnTo>
                  <a:cubicBezTo>
                    <a:pt x="530827" y="186857"/>
                    <a:pt x="538132" y="194029"/>
                    <a:pt x="538132" y="203025"/>
                  </a:cubicBezTo>
                  <a:lnTo>
                    <a:pt x="538132" y="587520"/>
                  </a:lnTo>
                  <a:cubicBezTo>
                    <a:pt x="538132" y="596393"/>
                    <a:pt x="530827" y="603687"/>
                    <a:pt x="521939" y="603687"/>
                  </a:cubicBezTo>
                  <a:lnTo>
                    <a:pt x="405786" y="603687"/>
                  </a:lnTo>
                  <a:cubicBezTo>
                    <a:pt x="396897" y="603687"/>
                    <a:pt x="389592" y="596393"/>
                    <a:pt x="389592" y="587520"/>
                  </a:cubicBezTo>
                  <a:lnTo>
                    <a:pt x="389592" y="203025"/>
                  </a:lnTo>
                  <a:cubicBezTo>
                    <a:pt x="389592" y="194029"/>
                    <a:pt x="396897" y="186857"/>
                    <a:pt x="405786" y="186857"/>
                  </a:cubicBezTo>
                  <a:close/>
                  <a:moveTo>
                    <a:pt x="211024" y="0"/>
                  </a:moveTo>
                  <a:lnTo>
                    <a:pt x="327177" y="0"/>
                  </a:lnTo>
                  <a:cubicBezTo>
                    <a:pt x="336066" y="0"/>
                    <a:pt x="343371" y="7294"/>
                    <a:pt x="343371" y="16168"/>
                  </a:cubicBezTo>
                  <a:lnTo>
                    <a:pt x="343371" y="587519"/>
                  </a:lnTo>
                  <a:cubicBezTo>
                    <a:pt x="343371" y="596393"/>
                    <a:pt x="336066" y="603687"/>
                    <a:pt x="327177" y="603687"/>
                  </a:cubicBezTo>
                  <a:lnTo>
                    <a:pt x="211024" y="603687"/>
                  </a:lnTo>
                  <a:cubicBezTo>
                    <a:pt x="202136" y="603687"/>
                    <a:pt x="194831" y="596393"/>
                    <a:pt x="194831" y="587519"/>
                  </a:cubicBezTo>
                  <a:lnTo>
                    <a:pt x="194831" y="16168"/>
                  </a:lnTo>
                  <a:cubicBezTo>
                    <a:pt x="194831" y="7294"/>
                    <a:pt x="202136" y="0"/>
                    <a:pt x="211024" y="0"/>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1" name="settings_320253"/>
            <p:cNvSpPr>
              <a:spLocks noChangeAspect="1"/>
            </p:cNvSpPr>
            <p:nvPr>
              <p:custDataLst>
                <p:tags r:id="rId48"/>
              </p:custDataLst>
            </p:nvPr>
          </p:nvSpPr>
          <p:spPr bwMode="auto">
            <a:xfrm>
              <a:off x="3054085" y="2389162"/>
              <a:ext cx="386346" cy="385762"/>
            </a:xfrm>
            <a:custGeom>
              <a:avLst/>
              <a:gdLst>
                <a:gd name="connsiteX0" fmla="*/ 303820 w 607639"/>
                <a:gd name="connsiteY0" fmla="*/ 278099 h 606722"/>
                <a:gd name="connsiteX1" fmla="*/ 329118 w 607639"/>
                <a:gd name="connsiteY1" fmla="*/ 303362 h 606722"/>
                <a:gd name="connsiteX2" fmla="*/ 303820 w 607639"/>
                <a:gd name="connsiteY2" fmla="*/ 328625 h 606722"/>
                <a:gd name="connsiteX3" fmla="*/ 278522 w 607639"/>
                <a:gd name="connsiteY3" fmla="*/ 303362 h 606722"/>
                <a:gd name="connsiteX4" fmla="*/ 303820 w 607639"/>
                <a:gd name="connsiteY4" fmla="*/ 278099 h 606722"/>
                <a:gd name="connsiteX5" fmla="*/ 303775 w 607639"/>
                <a:gd name="connsiteY5" fmla="*/ 252735 h 606722"/>
                <a:gd name="connsiteX6" fmla="*/ 253140 w 607639"/>
                <a:gd name="connsiteY6" fmla="*/ 303317 h 606722"/>
                <a:gd name="connsiteX7" fmla="*/ 303775 w 607639"/>
                <a:gd name="connsiteY7" fmla="*/ 353900 h 606722"/>
                <a:gd name="connsiteX8" fmla="*/ 354410 w 607639"/>
                <a:gd name="connsiteY8" fmla="*/ 303317 h 606722"/>
                <a:gd name="connsiteX9" fmla="*/ 303775 w 607639"/>
                <a:gd name="connsiteY9" fmla="*/ 252735 h 606722"/>
                <a:gd name="connsiteX10" fmla="*/ 303775 w 607639"/>
                <a:gd name="connsiteY10" fmla="*/ 202241 h 606722"/>
                <a:gd name="connsiteX11" fmla="*/ 405045 w 607639"/>
                <a:gd name="connsiteY11" fmla="*/ 303317 h 606722"/>
                <a:gd name="connsiteX12" fmla="*/ 303775 w 607639"/>
                <a:gd name="connsiteY12" fmla="*/ 404482 h 606722"/>
                <a:gd name="connsiteX13" fmla="*/ 202593 w 607639"/>
                <a:gd name="connsiteY13" fmla="*/ 303317 h 606722"/>
                <a:gd name="connsiteX14" fmla="*/ 303775 w 607639"/>
                <a:gd name="connsiteY14" fmla="*/ 202241 h 606722"/>
                <a:gd name="connsiteX15" fmla="*/ 303775 w 607639"/>
                <a:gd name="connsiteY15" fmla="*/ 151703 h 606722"/>
                <a:gd name="connsiteX16" fmla="*/ 151932 w 607639"/>
                <a:gd name="connsiteY16" fmla="*/ 303317 h 606722"/>
                <a:gd name="connsiteX17" fmla="*/ 303775 w 607639"/>
                <a:gd name="connsiteY17" fmla="*/ 455019 h 606722"/>
                <a:gd name="connsiteX18" fmla="*/ 455707 w 607639"/>
                <a:gd name="connsiteY18" fmla="*/ 303317 h 606722"/>
                <a:gd name="connsiteX19" fmla="*/ 303775 w 607639"/>
                <a:gd name="connsiteY19" fmla="*/ 151703 h 606722"/>
                <a:gd name="connsiteX20" fmla="*/ 253131 w 607639"/>
                <a:gd name="connsiteY20" fmla="*/ 0 h 606722"/>
                <a:gd name="connsiteX21" fmla="*/ 354419 w 607639"/>
                <a:gd name="connsiteY21" fmla="*/ 0 h 606722"/>
                <a:gd name="connsiteX22" fmla="*/ 379786 w 607639"/>
                <a:gd name="connsiteY22" fmla="*/ 25239 h 606722"/>
                <a:gd name="connsiteX23" fmla="*/ 379786 w 607639"/>
                <a:gd name="connsiteY23" fmla="*/ 62387 h 606722"/>
                <a:gd name="connsiteX24" fmla="*/ 420639 w 607639"/>
                <a:gd name="connsiteY24" fmla="*/ 79451 h 606722"/>
                <a:gd name="connsiteX25" fmla="*/ 446985 w 607639"/>
                <a:gd name="connsiteY25" fmla="*/ 53145 h 606722"/>
                <a:gd name="connsiteX26" fmla="*/ 482854 w 607639"/>
                <a:gd name="connsiteY26" fmla="*/ 53145 h 606722"/>
                <a:gd name="connsiteX27" fmla="*/ 554414 w 607639"/>
                <a:gd name="connsiteY27" fmla="*/ 124597 h 606722"/>
                <a:gd name="connsiteX28" fmla="*/ 554414 w 607639"/>
                <a:gd name="connsiteY28" fmla="*/ 160323 h 606722"/>
                <a:gd name="connsiteX29" fmla="*/ 528069 w 607639"/>
                <a:gd name="connsiteY29" fmla="*/ 186629 h 606722"/>
                <a:gd name="connsiteX30" fmla="*/ 545158 w 607639"/>
                <a:gd name="connsiteY30" fmla="*/ 227510 h 606722"/>
                <a:gd name="connsiteX31" fmla="*/ 582273 w 607639"/>
                <a:gd name="connsiteY31" fmla="*/ 227510 h 606722"/>
                <a:gd name="connsiteX32" fmla="*/ 607639 w 607639"/>
                <a:gd name="connsiteY32" fmla="*/ 252749 h 606722"/>
                <a:gd name="connsiteX33" fmla="*/ 607639 w 607639"/>
                <a:gd name="connsiteY33" fmla="*/ 353884 h 606722"/>
                <a:gd name="connsiteX34" fmla="*/ 582273 w 607639"/>
                <a:gd name="connsiteY34" fmla="*/ 379212 h 606722"/>
                <a:gd name="connsiteX35" fmla="*/ 545158 w 607639"/>
                <a:gd name="connsiteY35" fmla="*/ 379212 h 606722"/>
                <a:gd name="connsiteX36" fmla="*/ 528069 w 607639"/>
                <a:gd name="connsiteY36" fmla="*/ 420004 h 606722"/>
                <a:gd name="connsiteX37" fmla="*/ 554414 w 607639"/>
                <a:gd name="connsiteY37" fmla="*/ 446310 h 606722"/>
                <a:gd name="connsiteX38" fmla="*/ 554414 w 607639"/>
                <a:gd name="connsiteY38" fmla="*/ 482125 h 606722"/>
                <a:gd name="connsiteX39" fmla="*/ 482854 w 607639"/>
                <a:gd name="connsiteY39" fmla="*/ 553577 h 606722"/>
                <a:gd name="connsiteX40" fmla="*/ 446985 w 607639"/>
                <a:gd name="connsiteY40" fmla="*/ 553577 h 606722"/>
                <a:gd name="connsiteX41" fmla="*/ 420639 w 607639"/>
                <a:gd name="connsiteY41" fmla="*/ 527271 h 606722"/>
                <a:gd name="connsiteX42" fmla="*/ 379786 w 607639"/>
                <a:gd name="connsiteY42" fmla="*/ 544246 h 606722"/>
                <a:gd name="connsiteX43" fmla="*/ 379786 w 607639"/>
                <a:gd name="connsiteY43" fmla="*/ 581394 h 606722"/>
                <a:gd name="connsiteX44" fmla="*/ 354419 w 607639"/>
                <a:gd name="connsiteY44" fmla="*/ 606722 h 606722"/>
                <a:gd name="connsiteX45" fmla="*/ 253131 w 607639"/>
                <a:gd name="connsiteY45" fmla="*/ 606722 h 606722"/>
                <a:gd name="connsiteX46" fmla="*/ 227854 w 607639"/>
                <a:gd name="connsiteY46" fmla="*/ 581394 h 606722"/>
                <a:gd name="connsiteX47" fmla="*/ 227854 w 607639"/>
                <a:gd name="connsiteY47" fmla="*/ 544246 h 606722"/>
                <a:gd name="connsiteX48" fmla="*/ 186911 w 607639"/>
                <a:gd name="connsiteY48" fmla="*/ 527271 h 606722"/>
                <a:gd name="connsiteX49" fmla="*/ 160566 w 607639"/>
                <a:gd name="connsiteY49" fmla="*/ 553577 h 606722"/>
                <a:gd name="connsiteX50" fmla="*/ 124786 w 607639"/>
                <a:gd name="connsiteY50" fmla="*/ 553577 h 606722"/>
                <a:gd name="connsiteX51" fmla="*/ 53225 w 607639"/>
                <a:gd name="connsiteY51" fmla="*/ 482125 h 606722"/>
                <a:gd name="connsiteX52" fmla="*/ 53225 w 607639"/>
                <a:gd name="connsiteY52" fmla="*/ 446310 h 606722"/>
                <a:gd name="connsiteX53" fmla="*/ 79482 w 607639"/>
                <a:gd name="connsiteY53" fmla="*/ 420004 h 606722"/>
                <a:gd name="connsiteX54" fmla="*/ 62482 w 607639"/>
                <a:gd name="connsiteY54" fmla="*/ 379212 h 606722"/>
                <a:gd name="connsiteX55" fmla="*/ 25278 w 607639"/>
                <a:gd name="connsiteY55" fmla="*/ 379212 h 606722"/>
                <a:gd name="connsiteX56" fmla="*/ 0 w 607639"/>
                <a:gd name="connsiteY56" fmla="*/ 353884 h 606722"/>
                <a:gd name="connsiteX57" fmla="*/ 0 w 607639"/>
                <a:gd name="connsiteY57" fmla="*/ 252749 h 606722"/>
                <a:gd name="connsiteX58" fmla="*/ 25278 w 607639"/>
                <a:gd name="connsiteY58" fmla="*/ 227510 h 606722"/>
                <a:gd name="connsiteX59" fmla="*/ 62482 w 607639"/>
                <a:gd name="connsiteY59" fmla="*/ 227510 h 606722"/>
                <a:gd name="connsiteX60" fmla="*/ 79482 w 607639"/>
                <a:gd name="connsiteY60" fmla="*/ 186629 h 606722"/>
                <a:gd name="connsiteX61" fmla="*/ 53225 w 607639"/>
                <a:gd name="connsiteY61" fmla="*/ 160323 h 606722"/>
                <a:gd name="connsiteX62" fmla="*/ 53225 w 607639"/>
                <a:gd name="connsiteY62" fmla="*/ 124597 h 606722"/>
                <a:gd name="connsiteX63" fmla="*/ 124786 w 607639"/>
                <a:gd name="connsiteY63" fmla="*/ 53145 h 606722"/>
                <a:gd name="connsiteX64" fmla="*/ 160566 w 607639"/>
                <a:gd name="connsiteY64" fmla="*/ 53145 h 606722"/>
                <a:gd name="connsiteX65" fmla="*/ 186911 w 607639"/>
                <a:gd name="connsiteY65" fmla="*/ 79451 h 606722"/>
                <a:gd name="connsiteX66" fmla="*/ 227854 w 607639"/>
                <a:gd name="connsiteY66" fmla="*/ 62387 h 606722"/>
                <a:gd name="connsiteX67" fmla="*/ 227854 w 607639"/>
                <a:gd name="connsiteY67" fmla="*/ 25239 h 606722"/>
                <a:gd name="connsiteX68" fmla="*/ 25313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820" y="278099"/>
                  </a:moveTo>
                  <a:cubicBezTo>
                    <a:pt x="317792" y="278099"/>
                    <a:pt x="329118" y="289410"/>
                    <a:pt x="329118" y="303362"/>
                  </a:cubicBezTo>
                  <a:cubicBezTo>
                    <a:pt x="329118" y="317314"/>
                    <a:pt x="317792" y="328625"/>
                    <a:pt x="303820" y="328625"/>
                  </a:cubicBezTo>
                  <a:cubicBezTo>
                    <a:pt x="289848" y="328625"/>
                    <a:pt x="278522" y="317314"/>
                    <a:pt x="278522" y="303362"/>
                  </a:cubicBezTo>
                  <a:cubicBezTo>
                    <a:pt x="278522" y="289410"/>
                    <a:pt x="289848" y="278099"/>
                    <a:pt x="303820" y="278099"/>
                  </a:cubicBezTo>
                  <a:close/>
                  <a:moveTo>
                    <a:pt x="303775" y="252735"/>
                  </a:moveTo>
                  <a:cubicBezTo>
                    <a:pt x="275921" y="252735"/>
                    <a:pt x="253140" y="275492"/>
                    <a:pt x="253140" y="303317"/>
                  </a:cubicBezTo>
                  <a:cubicBezTo>
                    <a:pt x="253140" y="331231"/>
                    <a:pt x="275921" y="353900"/>
                    <a:pt x="303775" y="353900"/>
                  </a:cubicBezTo>
                  <a:cubicBezTo>
                    <a:pt x="331718" y="353900"/>
                    <a:pt x="354410" y="331231"/>
                    <a:pt x="354410" y="303317"/>
                  </a:cubicBezTo>
                  <a:cubicBezTo>
                    <a:pt x="354410" y="275492"/>
                    <a:pt x="331718" y="252735"/>
                    <a:pt x="303775" y="252735"/>
                  </a:cubicBezTo>
                  <a:close/>
                  <a:moveTo>
                    <a:pt x="303775" y="202241"/>
                  </a:moveTo>
                  <a:cubicBezTo>
                    <a:pt x="359660" y="202241"/>
                    <a:pt x="405045" y="247579"/>
                    <a:pt x="405045" y="303317"/>
                  </a:cubicBezTo>
                  <a:cubicBezTo>
                    <a:pt x="405045" y="359144"/>
                    <a:pt x="359660" y="404482"/>
                    <a:pt x="303775" y="404482"/>
                  </a:cubicBezTo>
                  <a:cubicBezTo>
                    <a:pt x="247978" y="404482"/>
                    <a:pt x="202593" y="359144"/>
                    <a:pt x="202593" y="303317"/>
                  </a:cubicBezTo>
                  <a:cubicBezTo>
                    <a:pt x="202593" y="247579"/>
                    <a:pt x="247978" y="202241"/>
                    <a:pt x="303775" y="202241"/>
                  </a:cubicBezTo>
                  <a:close/>
                  <a:moveTo>
                    <a:pt x="303775" y="151703"/>
                  </a:moveTo>
                  <a:cubicBezTo>
                    <a:pt x="220021" y="151703"/>
                    <a:pt x="151932" y="219689"/>
                    <a:pt x="151932" y="303317"/>
                  </a:cubicBezTo>
                  <a:cubicBezTo>
                    <a:pt x="151932" y="387033"/>
                    <a:pt x="220021" y="455019"/>
                    <a:pt x="303775" y="455019"/>
                  </a:cubicBezTo>
                  <a:cubicBezTo>
                    <a:pt x="387618" y="455019"/>
                    <a:pt x="455707" y="387033"/>
                    <a:pt x="455707" y="303317"/>
                  </a:cubicBezTo>
                  <a:cubicBezTo>
                    <a:pt x="455707" y="219689"/>
                    <a:pt x="387618" y="151703"/>
                    <a:pt x="303775" y="151703"/>
                  </a:cubicBezTo>
                  <a:close/>
                  <a:moveTo>
                    <a:pt x="253131" y="0"/>
                  </a:moveTo>
                  <a:lnTo>
                    <a:pt x="354419" y="0"/>
                  </a:lnTo>
                  <a:cubicBezTo>
                    <a:pt x="368482" y="0"/>
                    <a:pt x="379786" y="11287"/>
                    <a:pt x="379786" y="25239"/>
                  </a:cubicBezTo>
                  <a:lnTo>
                    <a:pt x="379786" y="62387"/>
                  </a:lnTo>
                  <a:cubicBezTo>
                    <a:pt x="393849" y="66831"/>
                    <a:pt x="407555" y="72519"/>
                    <a:pt x="420639" y="79451"/>
                  </a:cubicBezTo>
                  <a:lnTo>
                    <a:pt x="446985" y="53145"/>
                  </a:lnTo>
                  <a:cubicBezTo>
                    <a:pt x="456953" y="43191"/>
                    <a:pt x="472974" y="43191"/>
                    <a:pt x="482854" y="53145"/>
                  </a:cubicBezTo>
                  <a:lnTo>
                    <a:pt x="554414" y="124597"/>
                  </a:lnTo>
                  <a:cubicBezTo>
                    <a:pt x="564294" y="134462"/>
                    <a:pt x="564294" y="150459"/>
                    <a:pt x="554414" y="160323"/>
                  </a:cubicBezTo>
                  <a:lnTo>
                    <a:pt x="528069" y="186629"/>
                  </a:lnTo>
                  <a:cubicBezTo>
                    <a:pt x="535011" y="199782"/>
                    <a:pt x="540707" y="213468"/>
                    <a:pt x="545158" y="227510"/>
                  </a:cubicBezTo>
                  <a:lnTo>
                    <a:pt x="582273" y="227510"/>
                  </a:lnTo>
                  <a:cubicBezTo>
                    <a:pt x="596336" y="227510"/>
                    <a:pt x="607639" y="238796"/>
                    <a:pt x="607639" y="252749"/>
                  </a:cubicBezTo>
                  <a:lnTo>
                    <a:pt x="607639" y="353884"/>
                  </a:lnTo>
                  <a:cubicBezTo>
                    <a:pt x="607639" y="367926"/>
                    <a:pt x="596247" y="379212"/>
                    <a:pt x="582273" y="379212"/>
                  </a:cubicBezTo>
                  <a:lnTo>
                    <a:pt x="545158" y="379212"/>
                  </a:lnTo>
                  <a:cubicBezTo>
                    <a:pt x="540707" y="393254"/>
                    <a:pt x="535011" y="406940"/>
                    <a:pt x="528069" y="420004"/>
                  </a:cubicBezTo>
                  <a:lnTo>
                    <a:pt x="554414" y="446310"/>
                  </a:lnTo>
                  <a:cubicBezTo>
                    <a:pt x="564294" y="456263"/>
                    <a:pt x="564294" y="472260"/>
                    <a:pt x="554414" y="482125"/>
                  </a:cubicBezTo>
                  <a:lnTo>
                    <a:pt x="482854" y="553577"/>
                  </a:lnTo>
                  <a:cubicBezTo>
                    <a:pt x="472974" y="563442"/>
                    <a:pt x="456953" y="563442"/>
                    <a:pt x="446985" y="553577"/>
                  </a:cubicBezTo>
                  <a:lnTo>
                    <a:pt x="420639" y="527271"/>
                  </a:lnTo>
                  <a:cubicBezTo>
                    <a:pt x="407555" y="534203"/>
                    <a:pt x="393849" y="539802"/>
                    <a:pt x="379786" y="544246"/>
                  </a:cubicBezTo>
                  <a:lnTo>
                    <a:pt x="379786" y="581394"/>
                  </a:lnTo>
                  <a:cubicBezTo>
                    <a:pt x="379786" y="595435"/>
                    <a:pt x="368393" y="606722"/>
                    <a:pt x="354419" y="606722"/>
                  </a:cubicBezTo>
                  <a:lnTo>
                    <a:pt x="253131" y="606722"/>
                  </a:lnTo>
                  <a:cubicBezTo>
                    <a:pt x="239157" y="606722"/>
                    <a:pt x="227854" y="595435"/>
                    <a:pt x="227854" y="581394"/>
                  </a:cubicBezTo>
                  <a:lnTo>
                    <a:pt x="227854" y="544246"/>
                  </a:lnTo>
                  <a:cubicBezTo>
                    <a:pt x="213791" y="539802"/>
                    <a:pt x="200084" y="534203"/>
                    <a:pt x="186911" y="527271"/>
                  </a:cubicBezTo>
                  <a:lnTo>
                    <a:pt x="160566" y="553577"/>
                  </a:lnTo>
                  <a:cubicBezTo>
                    <a:pt x="150686" y="563442"/>
                    <a:pt x="134665" y="563442"/>
                    <a:pt x="124786" y="553577"/>
                  </a:cubicBezTo>
                  <a:lnTo>
                    <a:pt x="53225" y="482125"/>
                  </a:lnTo>
                  <a:cubicBezTo>
                    <a:pt x="43257" y="472260"/>
                    <a:pt x="43257" y="456263"/>
                    <a:pt x="53225" y="446310"/>
                  </a:cubicBezTo>
                  <a:lnTo>
                    <a:pt x="79482" y="420004"/>
                  </a:lnTo>
                  <a:cubicBezTo>
                    <a:pt x="72629" y="406940"/>
                    <a:pt x="66932" y="393254"/>
                    <a:pt x="62482" y="379212"/>
                  </a:cubicBezTo>
                  <a:lnTo>
                    <a:pt x="25278" y="379212"/>
                  </a:lnTo>
                  <a:cubicBezTo>
                    <a:pt x="11304" y="379212"/>
                    <a:pt x="0" y="367926"/>
                    <a:pt x="0" y="353884"/>
                  </a:cubicBezTo>
                  <a:lnTo>
                    <a:pt x="0" y="252749"/>
                  </a:lnTo>
                  <a:cubicBezTo>
                    <a:pt x="0" y="238796"/>
                    <a:pt x="11304" y="227510"/>
                    <a:pt x="25278" y="227510"/>
                  </a:cubicBezTo>
                  <a:lnTo>
                    <a:pt x="62482" y="227510"/>
                  </a:lnTo>
                  <a:cubicBezTo>
                    <a:pt x="66932" y="213468"/>
                    <a:pt x="72629" y="199782"/>
                    <a:pt x="79482" y="186629"/>
                  </a:cubicBezTo>
                  <a:lnTo>
                    <a:pt x="53225" y="160323"/>
                  </a:lnTo>
                  <a:cubicBezTo>
                    <a:pt x="43257" y="150459"/>
                    <a:pt x="43257" y="134462"/>
                    <a:pt x="53225" y="124597"/>
                  </a:cubicBezTo>
                  <a:lnTo>
                    <a:pt x="124786" y="53145"/>
                  </a:lnTo>
                  <a:cubicBezTo>
                    <a:pt x="134665" y="43191"/>
                    <a:pt x="150686" y="43191"/>
                    <a:pt x="160566" y="53145"/>
                  </a:cubicBezTo>
                  <a:lnTo>
                    <a:pt x="186911" y="79451"/>
                  </a:lnTo>
                  <a:cubicBezTo>
                    <a:pt x="200084" y="72519"/>
                    <a:pt x="213791" y="66831"/>
                    <a:pt x="227854" y="62387"/>
                  </a:cubicBezTo>
                  <a:lnTo>
                    <a:pt x="227854" y="25239"/>
                  </a:lnTo>
                  <a:cubicBezTo>
                    <a:pt x="227854" y="11287"/>
                    <a:pt x="239157" y="0"/>
                    <a:pt x="253131" y="0"/>
                  </a:cubicBezTo>
                  <a:close/>
                </a:path>
              </a:pathLst>
            </a:custGeom>
            <a:solidFill>
              <a:sysClr val="window" lastClr="FFFFFF"/>
            </a:solidFill>
            <a:ln>
              <a:noFill/>
            </a:ln>
          </p:spPr>
          <p:txBody>
            <a:bodyPr/>
            <a:lstStyle/>
            <a:p>
              <a:pP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grpSp>
      <p:pic>
        <p:nvPicPr>
          <p:cNvPr id="52" name="图片 51"/>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53" name="灯片编号占位符 52"/>
          <p:cNvSpPr>
            <a:spLocks noGrp="1"/>
          </p:cNvSpPr>
          <p:nvPr>
            <p:ph type="sldNum" sz="quarter" idx="12"/>
          </p:nvPr>
        </p:nvSpPr>
        <p:spPr/>
        <p:txBody>
          <a:bodyPr/>
          <a:lstStyle/>
          <a:p>
            <a:fld id="{5DD6D08C-9657-4CD9-9769-8E3AF8D6C685}" type="slidenum">
              <a:rPr lang="zh-CN" altLang="en-US" smtClean="0"/>
              <a:t>23</a:t>
            </a:fld>
            <a:endParaRPr lang="zh-CN" altLang="en-US"/>
          </a:p>
        </p:txBody>
      </p:sp>
    </p:spTree>
    <p:extLst>
      <p:ext uri="{BB962C8B-B14F-4D97-AF65-F5344CB8AC3E}">
        <p14:creationId xmlns:p14="http://schemas.microsoft.com/office/powerpoint/2010/main" val="2533615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57239" y="2697889"/>
            <a:ext cx="4705350" cy="1227138"/>
          </a:xfrm>
        </p:spPr>
        <p:txBody>
          <a:bodyPr>
            <a:normAutofit/>
          </a:bodyPr>
          <a:lstStyle/>
          <a:p>
            <a:pPr marL="0" indent="0">
              <a:buNone/>
            </a:pPr>
            <a:r>
              <a:rPr lang="en-US" sz="6000" b="1" dirty="0">
                <a:solidFill>
                  <a:schemeClr val="accent1">
                    <a:lumMod val="50000"/>
                  </a:schemeClr>
                </a:solidFill>
              </a:rPr>
              <a:t>QUESTIONS?</a:t>
            </a:r>
          </a:p>
        </p:txBody>
      </p:sp>
      <p:sp>
        <p:nvSpPr>
          <p:cNvPr id="4" name="矩形 3"/>
          <p:cNvSpPr/>
          <p:nvPr/>
        </p:nvSpPr>
        <p:spPr>
          <a:xfrm>
            <a:off x="1866864" y="172542"/>
            <a:ext cx="1041555" cy="1049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6" name="灯片编号占位符 5"/>
          <p:cNvSpPr>
            <a:spLocks noGrp="1"/>
          </p:cNvSpPr>
          <p:nvPr>
            <p:ph type="sldNum" sz="quarter" idx="12"/>
          </p:nvPr>
        </p:nvSpPr>
        <p:spPr/>
        <p:txBody>
          <a:bodyPr/>
          <a:lstStyle/>
          <a:p>
            <a:fld id="{5DD6D08C-9657-4CD9-9769-8E3AF8D6C685}" type="slidenum">
              <a:rPr lang="zh-CN" altLang="en-US" smtClean="0"/>
              <a:t>24</a:t>
            </a:fld>
            <a:endParaRPr lang="zh-CN" altLang="en-US"/>
          </a:p>
        </p:txBody>
      </p:sp>
    </p:spTree>
    <p:extLst>
      <p:ext uri="{BB962C8B-B14F-4D97-AF65-F5344CB8AC3E}">
        <p14:creationId xmlns:p14="http://schemas.microsoft.com/office/powerpoint/2010/main" val="2664950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a:spLocks noGrp="1"/>
          </p:cNvSpPr>
          <p:nvPr>
            <p:ph type="body" sz="quarter" idx="4294967295"/>
          </p:nvPr>
        </p:nvSpPr>
        <p:spPr>
          <a:xfrm>
            <a:off x="3700462" y="2339663"/>
            <a:ext cx="4791075" cy="1492250"/>
          </a:xfrm>
        </p:spPr>
        <p:txBody>
          <a:bodyPr>
            <a:normAutofit/>
          </a:bodyPr>
          <a:lstStyle/>
          <a:p>
            <a:pPr marL="0" indent="0" algn="ctr">
              <a:buNone/>
            </a:pPr>
            <a:r>
              <a:rPr lang="en-GB" sz="6600" b="1" dirty="0">
                <a:solidFill>
                  <a:schemeClr val="accent1">
                    <a:lumMod val="50000"/>
                  </a:schemeClr>
                </a:solidFill>
              </a:rPr>
              <a:t>Thank you!</a:t>
            </a:r>
          </a:p>
        </p:txBody>
      </p:sp>
      <p:sp>
        <p:nvSpPr>
          <p:cNvPr id="12" name="Text Placeholder 4"/>
          <p:cNvSpPr>
            <a:spLocks noGrp="1"/>
          </p:cNvSpPr>
          <p:nvPr>
            <p:ph type="body" sz="quarter" idx="4294967295"/>
          </p:nvPr>
        </p:nvSpPr>
        <p:spPr>
          <a:xfrm>
            <a:off x="555476" y="5215279"/>
            <a:ext cx="5256213" cy="536575"/>
          </a:xfrm>
        </p:spPr>
        <p:txBody>
          <a:bodyPr>
            <a:noAutofit/>
          </a:bodyPr>
          <a:lstStyle/>
          <a:p>
            <a:pPr marL="0" indent="0">
              <a:buNone/>
            </a:pPr>
            <a:r>
              <a:rPr lang="en-GB" sz="1400" b="1" dirty="0">
                <a:solidFill>
                  <a:schemeClr val="accent1">
                    <a:lumMod val="50000"/>
                  </a:schemeClr>
                </a:solidFill>
              </a:rPr>
              <a:t>For further information, please visit en.szbus.com.cn or email us directly (info@szbus.org)</a:t>
            </a:r>
          </a:p>
        </p:txBody>
      </p:sp>
      <p:sp>
        <p:nvSpPr>
          <p:cNvPr id="5" name="矩形 4"/>
          <p:cNvSpPr/>
          <p:nvPr/>
        </p:nvSpPr>
        <p:spPr>
          <a:xfrm>
            <a:off x="1866864" y="172542"/>
            <a:ext cx="1041555" cy="1049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2" name="灯片编号占位符 1"/>
          <p:cNvSpPr>
            <a:spLocks noGrp="1"/>
          </p:cNvSpPr>
          <p:nvPr>
            <p:ph type="sldNum" sz="quarter" idx="12"/>
          </p:nvPr>
        </p:nvSpPr>
        <p:spPr/>
        <p:txBody>
          <a:bodyPr/>
          <a:lstStyle/>
          <a:p>
            <a:fld id="{5DD6D08C-9657-4CD9-9769-8E3AF8D6C685}" type="slidenum">
              <a:rPr lang="zh-CN" altLang="en-US" smtClean="0"/>
              <a:t>25</a:t>
            </a:fld>
            <a:endParaRPr lang="zh-CN" altLang="en-US"/>
          </a:p>
        </p:txBody>
      </p:sp>
    </p:spTree>
    <p:extLst>
      <p:ext uri="{BB962C8B-B14F-4D97-AF65-F5344CB8AC3E}">
        <p14:creationId xmlns:p14="http://schemas.microsoft.com/office/powerpoint/2010/main" val="282602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20850" y="342900"/>
            <a:ext cx="10471150" cy="631825"/>
          </a:xfrm>
        </p:spPr>
        <p:txBody>
          <a:bodyPr>
            <a:normAutofit fontScale="90000"/>
          </a:bodyPr>
          <a:lstStyle/>
          <a:p>
            <a:r>
              <a:rPr lang="en-US" b="1" dirty="0">
                <a:solidFill>
                  <a:schemeClr val="accent1">
                    <a:lumMod val="50000"/>
                  </a:schemeClr>
                </a:solidFill>
              </a:rPr>
              <a:t>About COVID-19</a:t>
            </a:r>
          </a:p>
        </p:txBody>
      </p:sp>
      <p:grpSp>
        <p:nvGrpSpPr>
          <p:cNvPr id="3" name="组合 2"/>
          <p:cNvGrpSpPr/>
          <p:nvPr/>
        </p:nvGrpSpPr>
        <p:grpSpPr>
          <a:xfrm>
            <a:off x="2317751" y="1582162"/>
            <a:ext cx="7718789" cy="4713011"/>
            <a:chOff x="2260601" y="1229737"/>
            <a:chExt cx="7718789" cy="4713011"/>
          </a:xfrm>
        </p:grpSpPr>
        <p:sp>
          <p:nvSpPr>
            <p:cNvPr id="7" name="文本框 1"/>
            <p:cNvSpPr txBox="1"/>
            <p:nvPr/>
          </p:nvSpPr>
          <p:spPr>
            <a:xfrm>
              <a:off x="2286183" y="2480459"/>
              <a:ext cx="7693206" cy="861774"/>
            </a:xfrm>
            <a:prstGeom prst="rect">
              <a:avLst/>
            </a:prstGeom>
            <a:noFill/>
          </p:spPr>
          <p:txBody>
            <a:bodyPr wrap="square" rtlCol="0">
              <a:spAutoFit/>
            </a:bodyPr>
            <a:lstStyle/>
            <a:p>
              <a:pPr algn="just"/>
              <a:r>
                <a:rPr lang="en-US" altLang="zh-CN" sz="1600" dirty="0"/>
                <a:t>During the peak of pandemic, Shenzhen has continued to offer reduced public transportation services.</a:t>
              </a:r>
            </a:p>
            <a:p>
              <a:pPr algn="just"/>
              <a:r>
                <a:rPr lang="en-US" altLang="zh-CN" sz="1600" dirty="0"/>
                <a:t>All ridership is expected to return to normal as the pandemic eases.</a:t>
              </a:r>
            </a:p>
          </p:txBody>
        </p:sp>
        <p:sp>
          <p:nvSpPr>
            <p:cNvPr id="8" name="文本框 2"/>
            <p:cNvSpPr txBox="1"/>
            <p:nvPr/>
          </p:nvSpPr>
          <p:spPr>
            <a:xfrm>
              <a:off x="2260601" y="5111751"/>
              <a:ext cx="7718789" cy="830997"/>
            </a:xfrm>
            <a:prstGeom prst="rect">
              <a:avLst/>
            </a:prstGeom>
            <a:noFill/>
          </p:spPr>
          <p:txBody>
            <a:bodyPr wrap="square" rtlCol="0">
              <a:spAutoFit/>
            </a:bodyPr>
            <a:lstStyle/>
            <a:p>
              <a:pPr algn="just"/>
              <a:r>
                <a:rPr lang="en-US" altLang="zh-CN" sz="1600" dirty="0"/>
                <a:t>While some cities has shutdown public transportation. However, take Wuhan as example, limited services were still offered by public transport operators to essential personnel such as medical professionals, delivery and emergency services.</a:t>
              </a:r>
            </a:p>
          </p:txBody>
        </p:sp>
        <p:graphicFrame>
          <p:nvGraphicFramePr>
            <p:cNvPr id="9" name="表格 4"/>
            <p:cNvGraphicFramePr/>
            <p:nvPr>
              <p:custDataLst>
                <p:tags r:id="rId1"/>
              </p:custDataLst>
              <p:extLst>
                <p:ext uri="{D42A27DB-BD31-4B8C-83A1-F6EECF244321}">
                  <p14:modId xmlns:p14="http://schemas.microsoft.com/office/powerpoint/2010/main" val="966462071"/>
                </p:ext>
              </p:extLst>
            </p:nvPr>
          </p:nvGraphicFramePr>
          <p:xfrm>
            <a:off x="2286183" y="1229737"/>
            <a:ext cx="7693206" cy="1143000"/>
          </p:xfrm>
          <a:graphic>
            <a:graphicData uri="http://schemas.openxmlformats.org/drawingml/2006/table">
              <a:tbl>
                <a:tblPr firstRow="1" bandRow="1">
                  <a:tableStyleId>{5C22544A-7EE6-4342-B048-85BDC9FD1C3A}</a:tableStyleId>
                </a:tblPr>
                <a:tblGrid>
                  <a:gridCol w="3846603">
                    <a:extLst>
                      <a:ext uri="{9D8B030D-6E8A-4147-A177-3AD203B41FA5}">
                        <a16:colId xmlns:a16="http://schemas.microsoft.com/office/drawing/2014/main" val="20000"/>
                      </a:ext>
                    </a:extLst>
                  </a:gridCol>
                  <a:gridCol w="3846603">
                    <a:extLst>
                      <a:ext uri="{9D8B030D-6E8A-4147-A177-3AD203B41FA5}">
                        <a16:colId xmlns:a16="http://schemas.microsoft.com/office/drawing/2014/main" val="20001"/>
                      </a:ext>
                    </a:extLst>
                  </a:gridCol>
                </a:tblGrid>
                <a:tr h="381000">
                  <a:tc>
                    <a:txBody>
                      <a:bodyPr/>
                      <a:lstStyle/>
                      <a:p>
                        <a:pPr>
                          <a:buNone/>
                        </a:pPr>
                        <a:r>
                          <a:rPr lang="en-US" altLang="zh-CN" dirty="0"/>
                          <a:t>SZBG Statistics</a:t>
                        </a:r>
                      </a:p>
                    </a:txBody>
                    <a:tcPr/>
                  </a:tc>
                  <a:tc>
                    <a:txBody>
                      <a:bodyPr/>
                      <a:lstStyle/>
                      <a:p>
                        <a:pPr>
                          <a:buNone/>
                        </a:pPr>
                        <a:r>
                          <a:rPr lang="en-US" altLang="zh-CN" dirty="0"/>
                          <a:t>June</a:t>
                        </a:r>
                      </a:p>
                    </a:txBody>
                    <a:tcPr/>
                  </a:tc>
                  <a:extLst>
                    <a:ext uri="{0D108BD9-81ED-4DB2-BD59-A6C34878D82A}">
                      <a16:rowId xmlns:a16="http://schemas.microsoft.com/office/drawing/2014/main" val="10000"/>
                    </a:ext>
                  </a:extLst>
                </a:tr>
                <a:tr h="381000">
                  <a:tc>
                    <a:txBody>
                      <a:bodyPr/>
                      <a:lstStyle/>
                      <a:p>
                        <a:pPr>
                          <a:buNone/>
                        </a:pPr>
                        <a:r>
                          <a:rPr lang="en-US" altLang="zh-CN" dirty="0"/>
                          <a:t>Bus Ridership</a:t>
                        </a:r>
                      </a:p>
                    </a:txBody>
                    <a:tcPr/>
                  </a:tc>
                  <a:tc>
                    <a:txBody>
                      <a:bodyPr/>
                      <a:lstStyle/>
                      <a:p>
                        <a:pPr>
                          <a:buNone/>
                        </a:pPr>
                        <a:r>
                          <a:rPr lang="en-US" altLang="zh-CN" dirty="0"/>
                          <a:t>32,222,610 (30%↓)</a:t>
                        </a:r>
                        <a:endParaRPr lang="zh-CN" altLang="en-US" dirty="0"/>
                      </a:p>
                    </a:txBody>
                    <a:tcPr/>
                  </a:tc>
                  <a:extLst>
                    <a:ext uri="{0D108BD9-81ED-4DB2-BD59-A6C34878D82A}">
                      <a16:rowId xmlns:a16="http://schemas.microsoft.com/office/drawing/2014/main" val="10001"/>
                    </a:ext>
                  </a:extLst>
                </a:tr>
                <a:tr h="381000">
                  <a:tc>
                    <a:txBody>
                      <a:bodyPr/>
                      <a:lstStyle/>
                      <a:p>
                        <a:pPr>
                          <a:buNone/>
                        </a:pPr>
                        <a:r>
                          <a:rPr lang="en-US" altLang="zh-CN" dirty="0"/>
                          <a:t>Taxi Ridership</a:t>
                        </a:r>
                      </a:p>
                    </a:txBody>
                    <a:tcPr/>
                  </a:tc>
                  <a:tc>
                    <a:txBody>
                      <a:bodyPr/>
                      <a:lstStyle/>
                      <a:p>
                        <a:pPr>
                          <a:buNone/>
                        </a:pPr>
                        <a:r>
                          <a:rPr lang="en-US" altLang="zh-CN" dirty="0"/>
                          <a:t>4,753,200 (22%↓)</a:t>
                        </a:r>
                      </a:p>
                    </a:txBody>
                    <a:tcPr/>
                  </a:tc>
                  <a:extLst>
                    <a:ext uri="{0D108BD9-81ED-4DB2-BD59-A6C34878D82A}">
                      <a16:rowId xmlns:a16="http://schemas.microsoft.com/office/drawing/2014/main" val="10002"/>
                    </a:ext>
                  </a:extLst>
                </a:tr>
              </a:tbl>
            </a:graphicData>
          </a:graphic>
        </p:graphicFrame>
        <p:graphicFrame>
          <p:nvGraphicFramePr>
            <p:cNvPr id="10" name="表格 5"/>
            <p:cNvGraphicFramePr/>
            <p:nvPr>
              <p:custDataLst>
                <p:tags r:id="rId2"/>
              </p:custDataLst>
              <p:extLst>
                <p:ext uri="{D42A27DB-BD31-4B8C-83A1-F6EECF244321}">
                  <p14:modId xmlns:p14="http://schemas.microsoft.com/office/powerpoint/2010/main" val="1208352792"/>
                </p:ext>
              </p:extLst>
            </p:nvPr>
          </p:nvGraphicFramePr>
          <p:xfrm>
            <a:off x="2286183" y="3380254"/>
            <a:ext cx="7693206" cy="1524000"/>
          </p:xfrm>
          <a:graphic>
            <a:graphicData uri="http://schemas.openxmlformats.org/drawingml/2006/table">
              <a:tbl>
                <a:tblPr firstRow="1" bandRow="1">
                  <a:tableStyleId>{5C22544A-7EE6-4342-B048-85BDC9FD1C3A}</a:tableStyleId>
                </a:tblPr>
                <a:tblGrid>
                  <a:gridCol w="3846603">
                    <a:extLst>
                      <a:ext uri="{9D8B030D-6E8A-4147-A177-3AD203B41FA5}">
                        <a16:colId xmlns:a16="http://schemas.microsoft.com/office/drawing/2014/main" val="20000"/>
                      </a:ext>
                    </a:extLst>
                  </a:gridCol>
                  <a:gridCol w="3846603">
                    <a:extLst>
                      <a:ext uri="{9D8B030D-6E8A-4147-A177-3AD203B41FA5}">
                        <a16:colId xmlns:a16="http://schemas.microsoft.com/office/drawing/2014/main" val="20001"/>
                      </a:ext>
                    </a:extLst>
                  </a:gridCol>
                </a:tblGrid>
                <a:tr h="381000">
                  <a:tc gridSpan="2">
                    <a:txBody>
                      <a:bodyPr/>
                      <a:lstStyle/>
                      <a:p>
                        <a:pPr>
                          <a:buNone/>
                        </a:pPr>
                        <a:r>
                          <a:rPr lang="en-US" altLang="zh-CN" dirty="0"/>
                          <a:t>Wuhan Emergency Response</a:t>
                        </a:r>
                      </a:p>
                    </a:txBody>
                    <a:tcPr/>
                  </a:tc>
                  <a:tc hMerge="1">
                    <a:txBody>
                      <a:bodyPr/>
                      <a:lstStyle/>
                      <a:p>
                        <a:endParaRPr lang="zh-CN"/>
                      </a:p>
                    </a:txBody>
                    <a:tcPr/>
                  </a:tc>
                  <a:extLst>
                    <a:ext uri="{0D108BD9-81ED-4DB2-BD59-A6C34878D82A}">
                      <a16:rowId xmlns:a16="http://schemas.microsoft.com/office/drawing/2014/main" val="10000"/>
                    </a:ext>
                  </a:extLst>
                </a:tr>
                <a:tr h="381000">
                  <a:tc>
                    <a:txBody>
                      <a:bodyPr/>
                      <a:lstStyle/>
                      <a:p>
                        <a:pPr>
                          <a:buNone/>
                        </a:pPr>
                        <a:r>
                          <a:rPr lang="en-US" altLang="zh-CN" dirty="0"/>
                          <a:t>Emergency Vehicle Mobilized</a:t>
                        </a:r>
                      </a:p>
                    </a:txBody>
                    <a:tcPr/>
                  </a:tc>
                  <a:tc>
                    <a:txBody>
                      <a:bodyPr/>
                      <a:lstStyle/>
                      <a:p>
                        <a:pPr>
                          <a:buNone/>
                        </a:pPr>
                        <a:r>
                          <a:rPr lang="en-US" altLang="zh-CN" dirty="0"/>
                          <a:t>590</a:t>
                        </a:r>
                      </a:p>
                    </a:txBody>
                    <a:tcPr/>
                  </a:tc>
                  <a:extLst>
                    <a:ext uri="{0D108BD9-81ED-4DB2-BD59-A6C34878D82A}">
                      <a16:rowId xmlns:a16="http://schemas.microsoft.com/office/drawing/2014/main" val="10001"/>
                    </a:ext>
                  </a:extLst>
                </a:tr>
                <a:tr h="381000">
                  <a:tc>
                    <a:txBody>
                      <a:bodyPr/>
                      <a:lstStyle/>
                      <a:p>
                        <a:pPr>
                          <a:buNone/>
                        </a:pPr>
                        <a:r>
                          <a:rPr lang="en-US" altLang="zh-CN" dirty="0"/>
                          <a:t>Residential Area Serviced Per Driver</a:t>
                        </a:r>
                      </a:p>
                    </a:txBody>
                    <a:tcPr/>
                  </a:tc>
                  <a:tc>
                    <a:txBody>
                      <a:bodyPr/>
                      <a:lstStyle/>
                      <a:p>
                        <a:pPr>
                          <a:buNone/>
                        </a:pPr>
                        <a:r>
                          <a:rPr lang="en-US" altLang="zh-CN" dirty="0"/>
                          <a:t>10+</a:t>
                        </a:r>
                      </a:p>
                    </a:txBody>
                    <a:tcPr/>
                  </a:tc>
                  <a:extLst>
                    <a:ext uri="{0D108BD9-81ED-4DB2-BD59-A6C34878D82A}">
                      <a16:rowId xmlns:a16="http://schemas.microsoft.com/office/drawing/2014/main" val="10002"/>
                    </a:ext>
                  </a:extLst>
                </a:tr>
                <a:tr h="381000">
                  <a:tc>
                    <a:txBody>
                      <a:bodyPr/>
                      <a:lstStyle/>
                      <a:p>
                        <a:pPr>
                          <a:buNone/>
                        </a:pPr>
                        <a:r>
                          <a:rPr lang="en-US" altLang="zh-CN" dirty="0"/>
                          <a:t>Items Delivered Per Driver</a:t>
                        </a:r>
                      </a:p>
                    </a:txBody>
                    <a:tcPr/>
                  </a:tc>
                  <a:tc>
                    <a:txBody>
                      <a:bodyPr/>
                      <a:lstStyle/>
                      <a:p>
                        <a:pPr>
                          <a:buNone/>
                        </a:pPr>
                        <a:r>
                          <a:rPr lang="en-US" altLang="zh-CN" dirty="0"/>
                          <a:t>1000+</a:t>
                        </a:r>
                      </a:p>
                    </a:txBody>
                    <a:tcPr/>
                  </a:tc>
                  <a:extLst>
                    <a:ext uri="{0D108BD9-81ED-4DB2-BD59-A6C34878D82A}">
                      <a16:rowId xmlns:a16="http://schemas.microsoft.com/office/drawing/2014/main" val="10003"/>
                    </a:ext>
                  </a:extLst>
                </a:tr>
              </a:tbl>
            </a:graphicData>
          </a:graphic>
        </p:graphicFrame>
      </p:gr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4" name="灯片编号占位符 3"/>
          <p:cNvSpPr>
            <a:spLocks noGrp="1"/>
          </p:cNvSpPr>
          <p:nvPr>
            <p:ph type="sldNum" sz="quarter" idx="12"/>
          </p:nvPr>
        </p:nvSpPr>
        <p:spPr/>
        <p:txBody>
          <a:bodyPr/>
          <a:lstStyle/>
          <a:p>
            <a:fld id="{5DD6D08C-9657-4CD9-9769-8E3AF8D6C685}" type="slidenum">
              <a:rPr lang="zh-CN" altLang="en-US" smtClean="0"/>
              <a:t>3</a:t>
            </a:fld>
            <a:endParaRPr lang="zh-CN" altLang="en-US"/>
          </a:p>
        </p:txBody>
      </p:sp>
    </p:spTree>
    <p:extLst>
      <p:ext uri="{BB962C8B-B14F-4D97-AF65-F5344CB8AC3E}">
        <p14:creationId xmlns:p14="http://schemas.microsoft.com/office/powerpoint/2010/main" val="193353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1133" y="2047012"/>
            <a:ext cx="1753093" cy="3426497"/>
          </a:xfrm>
          <a:prstGeom prst="rect">
            <a:avLst/>
          </a:prstGeom>
          <a:solidFill>
            <a:srgbClr val="FFFF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idx="4294967295"/>
          </p:nvPr>
        </p:nvSpPr>
        <p:spPr>
          <a:xfrm>
            <a:off x="1720850" y="342900"/>
            <a:ext cx="10471150" cy="631825"/>
          </a:xfrm>
        </p:spPr>
        <p:txBody>
          <a:bodyPr>
            <a:normAutofit fontScale="90000"/>
          </a:bodyPr>
          <a:lstStyle/>
          <a:p>
            <a:r>
              <a:rPr lang="en-US" b="1" dirty="0">
                <a:solidFill>
                  <a:schemeClr val="accent1">
                    <a:lumMod val="50000"/>
                  </a:schemeClr>
                </a:solidFill>
              </a:rPr>
              <a:t>Ridership Comparison</a:t>
            </a:r>
          </a:p>
        </p:txBody>
      </p:sp>
      <p:graphicFrame>
        <p:nvGraphicFramePr>
          <p:cNvPr id="6" name="内容占位符 7"/>
          <p:cNvGraphicFramePr>
            <a:graphicFrameLocks noGrp="1"/>
          </p:cNvGraphicFramePr>
          <p:nvPr>
            <p:ph idx="4294967295"/>
            <p:extLst>
              <p:ext uri="{D42A27DB-BD31-4B8C-83A1-F6EECF244321}">
                <p14:modId xmlns:p14="http://schemas.microsoft.com/office/powerpoint/2010/main" val="2428649110"/>
              </p:ext>
            </p:extLst>
          </p:nvPr>
        </p:nvGraphicFramePr>
        <p:xfrm>
          <a:off x="609600" y="1472845"/>
          <a:ext cx="10972800" cy="48895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4"/>
          <p:cNvSpPr txBox="1"/>
          <p:nvPr/>
        </p:nvSpPr>
        <p:spPr>
          <a:xfrm>
            <a:off x="2612569" y="6447354"/>
            <a:ext cx="4717830" cy="369332"/>
          </a:xfrm>
          <a:prstGeom prst="rect">
            <a:avLst/>
          </a:prstGeom>
          <a:noFill/>
        </p:spPr>
        <p:txBody>
          <a:bodyPr wrap="none" rtlCol="0">
            <a:spAutoFit/>
          </a:bodyPr>
          <a:lstStyle/>
          <a:p>
            <a:r>
              <a:rPr lang="en-US" dirty="0"/>
              <a:t>*Comparison with corresponding period in 2019</a:t>
            </a:r>
          </a:p>
        </p:txBody>
      </p:sp>
      <p:sp>
        <p:nvSpPr>
          <p:cNvPr id="8" name="下箭头 7"/>
          <p:cNvSpPr/>
          <p:nvPr/>
        </p:nvSpPr>
        <p:spPr>
          <a:xfrm rot="2643077">
            <a:off x="3861134" y="2494815"/>
            <a:ext cx="247135" cy="323228"/>
          </a:xfrm>
          <a:prstGeom prst="down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132439" y="2226738"/>
            <a:ext cx="1683218" cy="523220"/>
          </a:xfrm>
          <a:prstGeom prst="rect">
            <a:avLst/>
          </a:prstGeom>
          <a:solidFill>
            <a:srgbClr val="FFFFFF">
              <a:alpha val="69804"/>
            </a:srgbClr>
          </a:solidFill>
        </p:spPr>
        <p:txBody>
          <a:bodyPr wrap="none" rtlCol="0">
            <a:spAutoFit/>
          </a:bodyPr>
          <a:lstStyle/>
          <a:p>
            <a:r>
              <a:rPr lang="en-US" altLang="zh-CN" sz="1400" dirty="0"/>
              <a:t>Resumption of Work</a:t>
            </a:r>
          </a:p>
          <a:p>
            <a:r>
              <a:rPr lang="en-US" altLang="zh-CN" sz="1400" dirty="0"/>
              <a:t>on Feb. 21</a:t>
            </a:r>
            <a:endParaRPr lang="zh-CN" altLang="en-US" sz="1400" dirty="0"/>
          </a:p>
        </p:txBody>
      </p:sp>
      <p:sp>
        <p:nvSpPr>
          <p:cNvPr id="10" name="下箭头 9"/>
          <p:cNvSpPr/>
          <p:nvPr/>
        </p:nvSpPr>
        <p:spPr>
          <a:xfrm rot="491811">
            <a:off x="1526728" y="1498579"/>
            <a:ext cx="247135" cy="533541"/>
          </a:xfrm>
          <a:prstGeom prst="downArrow">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785065" y="1022019"/>
            <a:ext cx="1846979" cy="523220"/>
          </a:xfrm>
          <a:prstGeom prst="rect">
            <a:avLst/>
          </a:prstGeom>
          <a:noFill/>
        </p:spPr>
        <p:txBody>
          <a:bodyPr wrap="none" rtlCol="0">
            <a:spAutoFit/>
          </a:bodyPr>
          <a:lstStyle/>
          <a:p>
            <a:pPr algn="ctr"/>
            <a:r>
              <a:rPr lang="en-US" altLang="zh-CN" sz="1400" dirty="0"/>
              <a:t>First Confirmed Case</a:t>
            </a:r>
          </a:p>
          <a:p>
            <a:pPr algn="ctr"/>
            <a:r>
              <a:rPr lang="en-US" altLang="zh-CN" sz="1400" dirty="0"/>
              <a:t>in Shenzhen on Jan. 11</a:t>
            </a:r>
            <a:endParaRPr lang="zh-CN" altLang="en-US" sz="1400" dirty="0"/>
          </a:p>
        </p:txBody>
      </p:sp>
      <p:sp>
        <p:nvSpPr>
          <p:cNvPr id="13" name="文本框 12"/>
          <p:cNvSpPr txBox="1"/>
          <p:nvPr/>
        </p:nvSpPr>
        <p:spPr>
          <a:xfrm>
            <a:off x="1101041" y="6183184"/>
            <a:ext cx="2644378" cy="307777"/>
          </a:xfrm>
          <a:prstGeom prst="rect">
            <a:avLst/>
          </a:prstGeom>
          <a:noFill/>
        </p:spPr>
        <p:txBody>
          <a:bodyPr wrap="none" rtlCol="0">
            <a:spAutoFit/>
          </a:bodyPr>
          <a:lstStyle/>
          <a:p>
            <a:pPr algn="ctr"/>
            <a:r>
              <a:rPr lang="en-US" altLang="zh-CN" sz="1400" dirty="0"/>
              <a:t>Extended Lunar New Year Holiday</a:t>
            </a:r>
            <a:endParaRPr lang="zh-CN" altLang="en-US" sz="1400" dirty="0"/>
          </a:p>
        </p:txBody>
      </p:sp>
      <p:sp>
        <p:nvSpPr>
          <p:cNvPr id="14" name="线形标注 1 13"/>
          <p:cNvSpPr/>
          <p:nvPr/>
        </p:nvSpPr>
        <p:spPr>
          <a:xfrm>
            <a:off x="6135070" y="2245853"/>
            <a:ext cx="3227288" cy="612648"/>
          </a:xfrm>
          <a:prstGeom prst="borderCallout1">
            <a:avLst>
              <a:gd name="adj1" fmla="val 57618"/>
              <a:gd name="adj2" fmla="val -1502"/>
              <a:gd name="adj3" fmla="val 261754"/>
              <a:gd name="adj4" fmla="val -114256"/>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altLang="zh-CN" sz="1400" dirty="0">
                <a:solidFill>
                  <a:schemeClr val="tx1"/>
                </a:solidFill>
              </a:rPr>
              <a:t>On-Demand services were suspended since Jan. 11 and resumed on Feb. 3</a:t>
            </a:r>
            <a:endParaRPr lang="zh-CN" altLang="en-US" sz="1400" dirty="0">
              <a:solidFill>
                <a:schemeClr val="tx1"/>
              </a:solidFill>
            </a:endParaRPr>
          </a:p>
        </p:txBody>
      </p:sp>
      <p:sp>
        <p:nvSpPr>
          <p:cNvPr id="16" name="右大括号 15"/>
          <p:cNvSpPr/>
          <p:nvPr/>
        </p:nvSpPr>
        <p:spPr>
          <a:xfrm rot="5400000">
            <a:off x="1999233" y="5497997"/>
            <a:ext cx="196587" cy="121514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4</a:t>
            </a:fld>
            <a:endParaRPr lang="zh-CN" altLang="en-US"/>
          </a:p>
        </p:txBody>
      </p:sp>
    </p:spTree>
    <p:extLst>
      <p:ext uri="{BB962C8B-B14F-4D97-AF65-F5344CB8AC3E}">
        <p14:creationId xmlns:p14="http://schemas.microsoft.com/office/powerpoint/2010/main" val="3543512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20850" y="342900"/>
            <a:ext cx="10471150" cy="631825"/>
          </a:xfrm>
        </p:spPr>
        <p:txBody>
          <a:bodyPr>
            <a:normAutofit fontScale="90000"/>
          </a:bodyPr>
          <a:lstStyle/>
          <a:p>
            <a:r>
              <a:rPr lang="en-US" b="1" dirty="0">
                <a:solidFill>
                  <a:schemeClr val="accent1">
                    <a:lumMod val="50000"/>
                  </a:schemeClr>
                </a:solidFill>
              </a:rPr>
              <a:t>On-demand Ridership Change</a:t>
            </a:r>
          </a:p>
        </p:txBody>
      </p:sp>
      <p:graphicFrame>
        <p:nvGraphicFramePr>
          <p:cNvPr id="4" name="图表 3"/>
          <p:cNvGraphicFramePr/>
          <p:nvPr>
            <p:extLst>
              <p:ext uri="{D42A27DB-BD31-4B8C-83A1-F6EECF244321}">
                <p14:modId xmlns:p14="http://schemas.microsoft.com/office/powerpoint/2010/main" val="2241759888"/>
              </p:ext>
            </p:extLst>
          </p:nvPr>
        </p:nvGraphicFramePr>
        <p:xfrm>
          <a:off x="6228465" y="1754336"/>
          <a:ext cx="5248710" cy="40951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4"/>
          <p:cNvGraphicFramePr/>
          <p:nvPr>
            <p:extLst>
              <p:ext uri="{D42A27DB-BD31-4B8C-83A1-F6EECF244321}">
                <p14:modId xmlns:p14="http://schemas.microsoft.com/office/powerpoint/2010/main" val="1764340088"/>
              </p:ext>
            </p:extLst>
          </p:nvPr>
        </p:nvGraphicFramePr>
        <p:xfrm>
          <a:off x="781050" y="1754336"/>
          <a:ext cx="5113419" cy="4095121"/>
        </p:xfrm>
        <a:graphic>
          <a:graphicData uri="http://schemas.openxmlformats.org/drawingml/2006/chart">
            <c:chart xmlns:c="http://schemas.openxmlformats.org/drawingml/2006/chart" xmlns:r="http://schemas.openxmlformats.org/officeDocument/2006/relationships" r:id="rId3"/>
          </a:graphicData>
        </a:graphic>
      </p:graphicFrame>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5</a:t>
            </a:fld>
            <a:endParaRPr lang="zh-CN" altLang="en-US"/>
          </a:p>
        </p:txBody>
      </p:sp>
    </p:spTree>
    <p:extLst>
      <p:ext uri="{BB962C8B-B14F-4D97-AF65-F5344CB8AC3E}">
        <p14:creationId xmlns:p14="http://schemas.microsoft.com/office/powerpoint/2010/main" val="228294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1066800" y="2660650"/>
            <a:ext cx="5789613" cy="768350"/>
          </a:xfrm>
        </p:spPr>
        <p:txBody>
          <a:bodyPr>
            <a:noAutofit/>
          </a:bodyPr>
          <a:lstStyle/>
          <a:p>
            <a:pPr marL="0" indent="0">
              <a:buNone/>
            </a:pPr>
            <a:r>
              <a:rPr lang="en-US" sz="6000" b="1" dirty="0">
                <a:solidFill>
                  <a:schemeClr val="accent1">
                    <a:lumMod val="50000"/>
                  </a:schemeClr>
                </a:solidFill>
              </a:rPr>
              <a:t>SZBG’s Measures</a:t>
            </a: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6</a:t>
            </a:fld>
            <a:endParaRPr lang="zh-CN" altLang="en-US"/>
          </a:p>
        </p:txBody>
      </p:sp>
    </p:spTree>
    <p:extLst>
      <p:ext uri="{BB962C8B-B14F-4D97-AF65-F5344CB8AC3E}">
        <p14:creationId xmlns:p14="http://schemas.microsoft.com/office/powerpoint/2010/main" val="19137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31788"/>
            <a:ext cx="10972800" cy="654050"/>
          </a:xfrm>
        </p:spPr>
        <p:txBody>
          <a:bodyPr>
            <a:normAutofit fontScale="90000"/>
          </a:bodyPr>
          <a:lstStyle/>
          <a:p>
            <a:r>
              <a:rPr lang="en-US" b="1" dirty="0">
                <a:solidFill>
                  <a:schemeClr val="accent1">
                    <a:lumMod val="50000"/>
                  </a:schemeClr>
                </a:solidFill>
              </a:rPr>
              <a:t>Emergency Measures</a:t>
            </a:r>
          </a:p>
        </p:txBody>
      </p:sp>
      <p:pic>
        <p:nvPicPr>
          <p:cNvPr id="6" name="图片 2" descr="73879099339948b38e51d36828509cb"/>
          <p:cNvPicPr>
            <a:picLocks noChangeAspect="1"/>
          </p:cNvPicPr>
          <p:nvPr>
            <p:custDataLst>
              <p:tags r:id="rId1"/>
            </p:custDataLst>
          </p:nvPr>
        </p:nvPicPr>
        <p:blipFill>
          <a:blip r:embed="rId10"/>
          <a:srcRect l="12338" r="12338"/>
          <a:stretch>
            <a:fillRect/>
          </a:stretch>
        </p:blipFill>
        <p:spPr>
          <a:xfrm>
            <a:off x="2424307" y="1053559"/>
            <a:ext cx="3547699" cy="2650059"/>
          </a:xfrm>
          <a:prstGeom prst="rect">
            <a:avLst/>
          </a:prstGeom>
        </p:spPr>
      </p:pic>
      <p:pic>
        <p:nvPicPr>
          <p:cNvPr id="7" name="图片 4" descr="1.1"/>
          <p:cNvPicPr>
            <a:picLocks noChangeAspect="1"/>
          </p:cNvPicPr>
          <p:nvPr>
            <p:custDataLst>
              <p:tags r:id="rId2"/>
            </p:custDataLst>
          </p:nvPr>
        </p:nvPicPr>
        <p:blipFill>
          <a:blip r:embed="rId11"/>
          <a:srcRect l="5366" r="5366"/>
          <a:stretch>
            <a:fillRect/>
          </a:stretch>
        </p:blipFill>
        <p:spPr>
          <a:xfrm>
            <a:off x="2424307" y="3789343"/>
            <a:ext cx="3547699" cy="2650059"/>
          </a:xfrm>
          <a:prstGeom prst="rect">
            <a:avLst/>
          </a:prstGeom>
        </p:spPr>
      </p:pic>
      <p:pic>
        <p:nvPicPr>
          <p:cNvPr id="8" name="图片 8" descr="81783133e44a81ba1d1b81025eeeaa2"/>
          <p:cNvPicPr>
            <a:picLocks noChangeAspect="1"/>
          </p:cNvPicPr>
          <p:nvPr>
            <p:custDataLst>
              <p:tags r:id="rId3"/>
            </p:custDataLst>
          </p:nvPr>
        </p:nvPicPr>
        <p:blipFill>
          <a:blip r:embed="rId12"/>
          <a:srcRect l="13622" r="13622"/>
          <a:stretch>
            <a:fillRect/>
          </a:stretch>
        </p:blipFill>
        <p:spPr>
          <a:xfrm>
            <a:off x="6057732" y="1053559"/>
            <a:ext cx="1730987" cy="1738131"/>
          </a:xfrm>
          <a:prstGeom prst="rect">
            <a:avLst/>
          </a:prstGeom>
        </p:spPr>
      </p:pic>
      <p:pic>
        <p:nvPicPr>
          <p:cNvPr id="9" name="图片 31" descr="封面"/>
          <p:cNvPicPr>
            <a:picLocks noChangeAspect="1"/>
          </p:cNvPicPr>
          <p:nvPr>
            <p:custDataLst>
              <p:tags r:id="rId4"/>
            </p:custDataLst>
          </p:nvPr>
        </p:nvPicPr>
        <p:blipFill>
          <a:blip r:embed="rId13"/>
          <a:srcRect l="16781" r="16781"/>
          <a:stretch>
            <a:fillRect/>
          </a:stretch>
        </p:blipFill>
        <p:spPr>
          <a:xfrm>
            <a:off x="7874444" y="1053559"/>
            <a:ext cx="1730987" cy="1738131"/>
          </a:xfrm>
          <a:prstGeom prst="rect">
            <a:avLst/>
          </a:prstGeom>
          <a:noFill/>
          <a:ln w="9525">
            <a:noFill/>
          </a:ln>
        </p:spPr>
      </p:pic>
      <p:pic>
        <p:nvPicPr>
          <p:cNvPr id="10" name="图片 9" descr="d79a775e0b65284c8e57bc1b11196cf"/>
          <p:cNvPicPr>
            <a:picLocks noChangeAspect="1"/>
          </p:cNvPicPr>
          <p:nvPr>
            <p:custDataLst>
              <p:tags r:id="rId5"/>
            </p:custDataLst>
          </p:nvPr>
        </p:nvPicPr>
        <p:blipFill>
          <a:blip r:embed="rId14"/>
          <a:srcRect l="11300" r="11300"/>
          <a:stretch>
            <a:fillRect/>
          </a:stretch>
        </p:blipFill>
        <p:spPr>
          <a:xfrm>
            <a:off x="6057732" y="2877415"/>
            <a:ext cx="1730987" cy="1738131"/>
          </a:xfrm>
          <a:prstGeom prst="rect">
            <a:avLst/>
          </a:prstGeom>
        </p:spPr>
      </p:pic>
      <p:pic>
        <p:nvPicPr>
          <p:cNvPr id="11" name="图片 45" descr="微信图片_20200227193015"/>
          <p:cNvPicPr>
            <a:picLocks noChangeAspect="1"/>
          </p:cNvPicPr>
          <p:nvPr>
            <p:custDataLst>
              <p:tags r:id="rId6"/>
            </p:custDataLst>
          </p:nvPr>
        </p:nvPicPr>
        <p:blipFill>
          <a:blip r:embed="rId15"/>
          <a:srcRect l="16838" r="16838"/>
          <a:stretch>
            <a:fillRect/>
          </a:stretch>
        </p:blipFill>
        <p:spPr>
          <a:xfrm>
            <a:off x="7874444" y="2877415"/>
            <a:ext cx="1730987" cy="1738131"/>
          </a:xfrm>
          <a:prstGeom prst="rect">
            <a:avLst/>
          </a:prstGeom>
          <a:noFill/>
          <a:ln w="9525">
            <a:noFill/>
          </a:ln>
        </p:spPr>
      </p:pic>
      <p:pic>
        <p:nvPicPr>
          <p:cNvPr id="12" name="图片 46" descr="微信图片_20200227112543"/>
          <p:cNvPicPr>
            <a:picLocks noChangeAspect="1"/>
          </p:cNvPicPr>
          <p:nvPr>
            <p:custDataLst>
              <p:tags r:id="rId7"/>
            </p:custDataLst>
          </p:nvPr>
        </p:nvPicPr>
        <p:blipFill>
          <a:blip r:embed="rId16"/>
          <a:srcRect l="16189" r="16189"/>
          <a:stretch>
            <a:fillRect/>
          </a:stretch>
        </p:blipFill>
        <p:spPr>
          <a:xfrm>
            <a:off x="6057732" y="4701271"/>
            <a:ext cx="1730987" cy="1738131"/>
          </a:xfrm>
          <a:prstGeom prst="rect">
            <a:avLst/>
          </a:prstGeom>
          <a:noFill/>
          <a:ln w="9525">
            <a:noFill/>
          </a:ln>
        </p:spPr>
      </p:pic>
      <p:pic>
        <p:nvPicPr>
          <p:cNvPr id="13" name="图片 12" descr="a1dcce6002220b52e04781e14cfa382"/>
          <p:cNvPicPr>
            <a:picLocks noChangeAspect="1"/>
          </p:cNvPicPr>
          <p:nvPr>
            <p:custDataLst>
              <p:tags r:id="rId8"/>
            </p:custDataLst>
          </p:nvPr>
        </p:nvPicPr>
        <p:blipFill>
          <a:blip r:embed="rId17"/>
          <a:srcRect t="12334" b="12334"/>
          <a:stretch>
            <a:fillRect/>
          </a:stretch>
        </p:blipFill>
        <p:spPr>
          <a:xfrm>
            <a:off x="7874444" y="4701271"/>
            <a:ext cx="1730987" cy="1738131"/>
          </a:xfrm>
          <a:prstGeom prst="rect">
            <a:avLst/>
          </a:prstGeom>
        </p:spPr>
      </p:pic>
      <p:pic>
        <p:nvPicPr>
          <p:cNvPr id="16" name="图片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7</a:t>
            </a:fld>
            <a:endParaRPr lang="zh-CN" altLang="en-US"/>
          </a:p>
        </p:txBody>
      </p:sp>
    </p:spTree>
    <p:extLst>
      <p:ext uri="{BB962C8B-B14F-4D97-AF65-F5344CB8AC3E}">
        <p14:creationId xmlns:p14="http://schemas.microsoft.com/office/powerpoint/2010/main" val="1064458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31788"/>
            <a:ext cx="10972800" cy="654050"/>
          </a:xfrm>
        </p:spPr>
        <p:txBody>
          <a:bodyPr>
            <a:normAutofit fontScale="90000"/>
          </a:bodyPr>
          <a:lstStyle/>
          <a:p>
            <a:r>
              <a:rPr lang="en-US" b="1" dirty="0">
                <a:solidFill>
                  <a:schemeClr val="accent1">
                    <a:lumMod val="50000"/>
                  </a:schemeClr>
                </a:solidFill>
              </a:rPr>
              <a:t>Emergency Measures</a:t>
            </a:r>
          </a:p>
        </p:txBody>
      </p:sp>
      <p:grpSp>
        <p:nvGrpSpPr>
          <p:cNvPr id="30" name="组合 29"/>
          <p:cNvGrpSpPr/>
          <p:nvPr/>
        </p:nvGrpSpPr>
        <p:grpSpPr>
          <a:xfrm>
            <a:off x="3013962" y="2377571"/>
            <a:ext cx="4851986" cy="1712922"/>
            <a:chOff x="1255037" y="2514312"/>
            <a:chExt cx="4851986" cy="1712922"/>
          </a:xfrm>
        </p:grpSpPr>
        <p:sp>
          <p:nvSpPr>
            <p:cNvPr id="6" name="任意多边形 9"/>
            <p:cNvSpPr/>
            <p:nvPr>
              <p:custDataLst>
                <p:tags r:id="rId5"/>
              </p:custDataLst>
            </p:nvPr>
          </p:nvSpPr>
          <p:spPr>
            <a:xfrm flipH="1">
              <a:off x="4398769" y="3731804"/>
              <a:ext cx="1463108" cy="325395"/>
            </a:xfrm>
            <a:custGeom>
              <a:avLst/>
              <a:gdLst/>
              <a:ahLst/>
              <a:cxnLst>
                <a:cxn ang="0">
                  <a:pos x="wd2" y="hd2"/>
                </a:cxn>
                <a:cxn ang="5400000">
                  <a:pos x="wd2" y="hd2"/>
                </a:cxn>
                <a:cxn ang="10800000">
                  <a:pos x="wd2" y="hd2"/>
                </a:cxn>
                <a:cxn ang="16200000">
                  <a:pos x="wd2" y="hd2"/>
                </a:cxn>
              </a:cxnLst>
              <a:rect l="0" t="0" r="r" b="b"/>
              <a:pathLst>
                <a:path w="21600" h="21600" extrusionOk="0">
                  <a:moveTo>
                    <a:pt x="14580" y="147"/>
                  </a:moveTo>
                  <a:lnTo>
                    <a:pt x="0" y="21572"/>
                  </a:lnTo>
                  <a:lnTo>
                    <a:pt x="12417" y="21600"/>
                  </a:lnTo>
                  <a:lnTo>
                    <a:pt x="21600" y="0"/>
                  </a:lnTo>
                  <a:lnTo>
                    <a:pt x="14580" y="147"/>
                  </a:lnTo>
                  <a:close/>
                </a:path>
              </a:pathLst>
            </a:custGeom>
            <a:solidFill>
              <a:srgbClr val="FFFFFF"/>
            </a:solidFill>
            <a:ln w="12700">
              <a:solidFill>
                <a:srgbClr val="DCDEE0"/>
              </a:solidFill>
            </a:ln>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7" name="任意多边形 10"/>
            <p:cNvSpPr/>
            <p:nvPr>
              <p:custDataLst>
                <p:tags r:id="rId6"/>
              </p:custDataLst>
            </p:nvPr>
          </p:nvSpPr>
          <p:spPr>
            <a:xfrm flipH="1">
              <a:off x="3637151" y="3731804"/>
              <a:ext cx="966921" cy="329915"/>
            </a:xfrm>
            <a:custGeom>
              <a:avLst/>
              <a:gdLst/>
              <a:ahLst/>
              <a:cxnLst>
                <a:cxn ang="0">
                  <a:pos x="wd2" y="hd2"/>
                </a:cxn>
                <a:cxn ang="5400000">
                  <a:pos x="wd2" y="hd2"/>
                </a:cxn>
                <a:cxn ang="10800000">
                  <a:pos x="wd2" y="hd2"/>
                </a:cxn>
                <a:cxn ang="16200000">
                  <a:pos x="wd2" y="hd2"/>
                </a:cxn>
              </a:cxnLst>
              <a:rect l="0" t="0" r="r" b="b"/>
              <a:pathLst>
                <a:path w="21600" h="21600" extrusionOk="0">
                  <a:moveTo>
                    <a:pt x="10977" y="145"/>
                  </a:moveTo>
                  <a:lnTo>
                    <a:pt x="0" y="21572"/>
                  </a:lnTo>
                  <a:lnTo>
                    <a:pt x="18833" y="21600"/>
                  </a:lnTo>
                  <a:lnTo>
                    <a:pt x="21600" y="0"/>
                  </a:lnTo>
                  <a:lnTo>
                    <a:pt x="10977" y="145"/>
                  </a:lnTo>
                  <a:close/>
                </a:path>
              </a:pathLst>
            </a:custGeom>
            <a:solidFill>
              <a:srgbClr val="FFFFFF"/>
            </a:solidFill>
            <a:ln w="12700">
              <a:solidFill>
                <a:srgbClr val="DCDEE0"/>
              </a:solidFill>
            </a:ln>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8" name="任意多边形 11"/>
            <p:cNvSpPr/>
            <p:nvPr>
              <p:custDataLst>
                <p:tags r:id="rId7"/>
              </p:custDataLst>
            </p:nvPr>
          </p:nvSpPr>
          <p:spPr>
            <a:xfrm>
              <a:off x="2508947" y="3731804"/>
              <a:ext cx="892615" cy="327655"/>
            </a:xfrm>
            <a:custGeom>
              <a:avLst/>
              <a:gdLst/>
              <a:ahLst/>
              <a:cxnLst>
                <a:cxn ang="0">
                  <a:pos x="wd2" y="hd2"/>
                </a:cxn>
                <a:cxn ang="5400000">
                  <a:pos x="wd2" y="hd2"/>
                </a:cxn>
                <a:cxn ang="10800000">
                  <a:pos x="wd2" y="hd2"/>
                </a:cxn>
                <a:cxn ang="16200000">
                  <a:pos x="wd2" y="hd2"/>
                </a:cxn>
              </a:cxnLst>
              <a:rect l="0" t="0" r="r" b="b"/>
              <a:pathLst>
                <a:path w="21600" h="21600" extrusionOk="0">
                  <a:moveTo>
                    <a:pt x="10093" y="146"/>
                  </a:moveTo>
                  <a:lnTo>
                    <a:pt x="0" y="21572"/>
                  </a:lnTo>
                  <a:lnTo>
                    <a:pt x="20401" y="21600"/>
                  </a:lnTo>
                  <a:lnTo>
                    <a:pt x="21600" y="0"/>
                  </a:lnTo>
                  <a:lnTo>
                    <a:pt x="10093" y="146"/>
                  </a:lnTo>
                  <a:close/>
                </a:path>
              </a:pathLst>
            </a:custGeom>
            <a:solidFill>
              <a:srgbClr val="FFFFFF"/>
            </a:solidFill>
            <a:ln w="12700">
              <a:solidFill>
                <a:srgbClr val="DCDEE0"/>
              </a:solidFill>
            </a:ln>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9" name="任意多边形 12"/>
            <p:cNvSpPr/>
            <p:nvPr>
              <p:custDataLst>
                <p:tags r:id="rId8"/>
              </p:custDataLst>
            </p:nvPr>
          </p:nvSpPr>
          <p:spPr>
            <a:xfrm>
              <a:off x="1255037" y="3731804"/>
              <a:ext cx="1445892" cy="325395"/>
            </a:xfrm>
            <a:custGeom>
              <a:avLst/>
              <a:gdLst/>
              <a:ahLst/>
              <a:cxnLst>
                <a:cxn ang="0">
                  <a:pos x="wd2" y="hd2"/>
                </a:cxn>
                <a:cxn ang="5400000">
                  <a:pos x="wd2" y="hd2"/>
                </a:cxn>
                <a:cxn ang="10800000">
                  <a:pos x="wd2" y="hd2"/>
                </a:cxn>
                <a:cxn ang="16200000">
                  <a:pos x="wd2" y="hd2"/>
                </a:cxn>
              </a:cxnLst>
              <a:rect l="0" t="0" r="r" b="b"/>
              <a:pathLst>
                <a:path w="21600" h="21600" extrusionOk="0">
                  <a:moveTo>
                    <a:pt x="14496" y="147"/>
                  </a:moveTo>
                  <a:lnTo>
                    <a:pt x="0" y="21572"/>
                  </a:lnTo>
                  <a:lnTo>
                    <a:pt x="12565" y="21600"/>
                  </a:lnTo>
                  <a:lnTo>
                    <a:pt x="21600" y="0"/>
                  </a:lnTo>
                  <a:lnTo>
                    <a:pt x="14496" y="147"/>
                  </a:lnTo>
                  <a:close/>
                </a:path>
              </a:pathLst>
            </a:custGeom>
            <a:solidFill>
              <a:srgbClr val="FFFFFF"/>
            </a:solidFill>
            <a:ln w="12700">
              <a:solidFill>
                <a:srgbClr val="DCDEE0"/>
              </a:solidFill>
            </a:ln>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0" name="任意多边形 24"/>
            <p:cNvSpPr/>
            <p:nvPr>
              <p:custDataLst>
                <p:tags r:id="rId9"/>
              </p:custDataLst>
            </p:nvPr>
          </p:nvSpPr>
          <p:spPr>
            <a:xfrm>
              <a:off x="5204246" y="2514312"/>
              <a:ext cx="490960" cy="641013"/>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4" y="0"/>
                  </a:cubicBezTo>
                  <a:cubicBezTo>
                    <a:pt x="4810" y="0"/>
                    <a:pt x="0" y="4835"/>
                    <a:pt x="0" y="10800"/>
                  </a:cubicBezTo>
                  <a:cubicBezTo>
                    <a:pt x="0" y="16765"/>
                    <a:pt x="4810" y="21600"/>
                    <a:pt x="10744" y="21600"/>
                  </a:cubicBezTo>
                  <a:cubicBezTo>
                    <a:pt x="10762" y="21600"/>
                    <a:pt x="10781" y="21599"/>
                    <a:pt x="10800" y="21598"/>
                  </a:cubicBezTo>
                  <a:cubicBezTo>
                    <a:pt x="10819" y="21599"/>
                    <a:pt x="10838" y="21600"/>
                    <a:pt x="10856" y="21600"/>
                  </a:cubicBezTo>
                  <a:cubicBezTo>
                    <a:pt x="16789" y="21600"/>
                    <a:pt x="21600" y="16765"/>
                    <a:pt x="21600" y="10800"/>
                  </a:cubicBezTo>
                  <a:cubicBezTo>
                    <a:pt x="21600" y="4835"/>
                    <a:pt x="16789" y="0"/>
                    <a:pt x="10856" y="0"/>
                  </a:cubicBezTo>
                  <a:close/>
                </a:path>
              </a:pathLst>
            </a:custGeom>
            <a:solidFill>
              <a:srgbClr val="69A35B"/>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1" name="任意多边形 25"/>
            <p:cNvSpPr/>
            <p:nvPr>
              <p:custDataLst>
                <p:tags r:id="rId10"/>
              </p:custDataLst>
            </p:nvPr>
          </p:nvSpPr>
          <p:spPr>
            <a:xfrm>
              <a:off x="4789994" y="3263977"/>
              <a:ext cx="565931" cy="56105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3" y="13885"/>
                    <a:pt x="15974" y="139"/>
                    <a:pt x="16022" y="0"/>
                  </a:cubicBezTo>
                  <a:lnTo>
                    <a:pt x="21600" y="3340"/>
                  </a:lnTo>
                  <a:cubicBezTo>
                    <a:pt x="21534" y="3534"/>
                    <a:pt x="19936" y="8150"/>
                    <a:pt x="16542" y="12647"/>
                  </a:cubicBezTo>
                  <a:cubicBezTo>
                    <a:pt x="12114" y="18515"/>
                    <a:pt x="6626" y="21600"/>
                    <a:pt x="637" y="21600"/>
                  </a:cubicBezTo>
                  <a:close/>
                </a:path>
              </a:pathLst>
            </a:custGeom>
            <a:solidFill>
              <a:srgbClr val="69A35B"/>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2" name="任意多边形 26"/>
            <p:cNvSpPr/>
            <p:nvPr>
              <p:custDataLst>
                <p:tags r:id="rId11"/>
              </p:custDataLst>
            </p:nvPr>
          </p:nvSpPr>
          <p:spPr>
            <a:xfrm>
              <a:off x="5541087" y="3266724"/>
              <a:ext cx="565936" cy="561417"/>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6" y="3653"/>
                    <a:pt x="9529" y="7112"/>
                  </a:cubicBezTo>
                  <a:cubicBezTo>
                    <a:pt x="12916" y="11509"/>
                    <a:pt x="16923" y="13655"/>
                    <a:pt x="21432" y="13491"/>
                  </a:cubicBezTo>
                  <a:lnTo>
                    <a:pt x="21600" y="21589"/>
                  </a:lnTo>
                  <a:cubicBezTo>
                    <a:pt x="21387" y="21596"/>
                    <a:pt x="21175" y="21600"/>
                    <a:pt x="20963" y="21600"/>
                  </a:cubicBezTo>
                  <a:close/>
                </a:path>
              </a:pathLst>
            </a:custGeom>
            <a:solidFill>
              <a:srgbClr val="69A35B"/>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3" name="任意多边形 27"/>
            <p:cNvSpPr/>
            <p:nvPr>
              <p:custDataLst>
                <p:tags r:id="rId12"/>
              </p:custDataLst>
            </p:nvPr>
          </p:nvSpPr>
          <p:spPr>
            <a:xfrm>
              <a:off x="3731350" y="2514312"/>
              <a:ext cx="490954" cy="641013"/>
            </a:xfrm>
            <a:custGeom>
              <a:avLst/>
              <a:gdLst/>
              <a:ahLst/>
              <a:cxnLst>
                <a:cxn ang="0">
                  <a:pos x="wd2" y="hd2"/>
                </a:cxn>
                <a:cxn ang="5400000">
                  <a:pos x="wd2" y="hd2"/>
                </a:cxn>
                <a:cxn ang="10800000">
                  <a:pos x="wd2" y="hd2"/>
                </a:cxn>
                <a:cxn ang="16200000">
                  <a:pos x="wd2" y="hd2"/>
                </a:cxn>
              </a:cxnLst>
              <a:rect l="0" t="0" r="r" b="b"/>
              <a:pathLst>
                <a:path w="21600" h="21600" extrusionOk="0">
                  <a:moveTo>
                    <a:pt x="10857"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7" y="21600"/>
                  </a:cubicBezTo>
                  <a:cubicBezTo>
                    <a:pt x="16790" y="21600"/>
                    <a:pt x="21600" y="16765"/>
                    <a:pt x="21600" y="10800"/>
                  </a:cubicBezTo>
                  <a:cubicBezTo>
                    <a:pt x="21600" y="4835"/>
                    <a:pt x="16790" y="0"/>
                    <a:pt x="10857" y="0"/>
                  </a:cubicBezTo>
                  <a:close/>
                </a:path>
              </a:pathLst>
            </a:custGeom>
            <a:solidFill>
              <a:srgbClr val="3498DB"/>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4" name="任意多边形 28"/>
            <p:cNvSpPr/>
            <p:nvPr>
              <p:custDataLst>
                <p:tags r:id="rId13"/>
              </p:custDataLst>
            </p:nvPr>
          </p:nvSpPr>
          <p:spPr>
            <a:xfrm>
              <a:off x="3319190" y="3263977"/>
              <a:ext cx="565938" cy="56105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4" y="3534"/>
                    <a:pt x="19936" y="8150"/>
                    <a:pt x="16542" y="12647"/>
                  </a:cubicBezTo>
                  <a:cubicBezTo>
                    <a:pt x="12114" y="18515"/>
                    <a:pt x="6626" y="21600"/>
                    <a:pt x="637" y="21600"/>
                  </a:cubicBezTo>
                  <a:close/>
                </a:path>
              </a:pathLst>
            </a:custGeom>
            <a:solidFill>
              <a:srgbClr val="3498DB"/>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5" name="任意多边形 29"/>
            <p:cNvSpPr/>
            <p:nvPr>
              <p:custDataLst>
                <p:tags r:id="rId14"/>
              </p:custDataLst>
            </p:nvPr>
          </p:nvSpPr>
          <p:spPr>
            <a:xfrm>
              <a:off x="4070283" y="3266724"/>
              <a:ext cx="565933" cy="563299"/>
            </a:xfrm>
            <a:custGeom>
              <a:avLst/>
              <a:gdLst/>
              <a:ahLst/>
              <a:cxnLst>
                <a:cxn ang="0">
                  <a:pos x="wd2" y="hd2"/>
                </a:cxn>
                <a:cxn ang="5400000">
                  <a:pos x="wd2" y="hd2"/>
                </a:cxn>
                <a:cxn ang="10800000">
                  <a:pos x="wd2" y="hd2"/>
                </a:cxn>
                <a:cxn ang="16200000">
                  <a:pos x="wd2" y="hd2"/>
                </a:cxn>
              </a:cxnLst>
              <a:rect l="0" t="0" r="r" b="b"/>
              <a:pathLst>
                <a:path w="21600" h="21600" extrusionOk="0">
                  <a:moveTo>
                    <a:pt x="18437" y="21600"/>
                  </a:moveTo>
                  <a:cubicBezTo>
                    <a:pt x="15860" y="21600"/>
                    <a:pt x="13082" y="21258"/>
                    <a:pt x="10253" y="19438"/>
                  </a:cubicBezTo>
                  <a:cubicBezTo>
                    <a:pt x="6170" y="16810"/>
                    <a:pt x="2816" y="11540"/>
                    <a:pt x="0" y="3326"/>
                  </a:cubicBezTo>
                  <a:lnTo>
                    <a:pt x="5579" y="0"/>
                  </a:lnTo>
                  <a:cubicBezTo>
                    <a:pt x="10345" y="13898"/>
                    <a:pt x="14862" y="13708"/>
                    <a:pt x="20580" y="13466"/>
                  </a:cubicBezTo>
                  <a:cubicBezTo>
                    <a:pt x="20865" y="13454"/>
                    <a:pt x="21149" y="13442"/>
                    <a:pt x="21432" y="13432"/>
                  </a:cubicBezTo>
                  <a:lnTo>
                    <a:pt x="21600" y="21502"/>
                  </a:lnTo>
                  <a:cubicBezTo>
                    <a:pt x="21326" y="21512"/>
                    <a:pt x="21051" y="21523"/>
                    <a:pt x="20776" y="21535"/>
                  </a:cubicBezTo>
                  <a:cubicBezTo>
                    <a:pt x="20019" y="21567"/>
                    <a:pt x="19238" y="21600"/>
                    <a:pt x="18437" y="21600"/>
                  </a:cubicBezTo>
                  <a:close/>
                </a:path>
              </a:pathLst>
            </a:custGeom>
            <a:solidFill>
              <a:srgbClr val="3498DB"/>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6" name="任意多边形 30"/>
            <p:cNvSpPr/>
            <p:nvPr>
              <p:custDataLst>
                <p:tags r:id="rId15"/>
              </p:custDataLst>
            </p:nvPr>
          </p:nvSpPr>
          <p:spPr>
            <a:xfrm>
              <a:off x="3032560" y="2514312"/>
              <a:ext cx="490954" cy="641013"/>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rgbClr val="1F74AD"/>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7" name="任意多边形 31"/>
            <p:cNvSpPr/>
            <p:nvPr>
              <p:custDataLst>
                <p:tags r:id="rId16"/>
              </p:custDataLst>
            </p:nvPr>
          </p:nvSpPr>
          <p:spPr>
            <a:xfrm>
              <a:off x="3036745" y="3263977"/>
              <a:ext cx="476020" cy="96324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F74AD"/>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8" name="任意多边形 32"/>
            <p:cNvSpPr/>
            <p:nvPr>
              <p:custDataLst>
                <p:tags r:id="rId17"/>
              </p:custDataLst>
            </p:nvPr>
          </p:nvSpPr>
          <p:spPr>
            <a:xfrm>
              <a:off x="2614124" y="3263977"/>
              <a:ext cx="565939" cy="561044"/>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39"/>
                  </a:lnTo>
                  <a:cubicBezTo>
                    <a:pt x="21534" y="3534"/>
                    <a:pt x="19936" y="8150"/>
                    <a:pt x="16542" y="12647"/>
                  </a:cubicBezTo>
                  <a:cubicBezTo>
                    <a:pt x="12114" y="18515"/>
                    <a:pt x="6626" y="21600"/>
                    <a:pt x="637" y="21600"/>
                  </a:cubicBezTo>
                  <a:close/>
                </a:path>
              </a:pathLst>
            </a:custGeom>
            <a:solidFill>
              <a:srgbClr val="1F74AD"/>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19" name="任意多边形 33"/>
            <p:cNvSpPr/>
            <p:nvPr>
              <p:custDataLst>
                <p:tags r:id="rId18"/>
              </p:custDataLst>
            </p:nvPr>
          </p:nvSpPr>
          <p:spPr>
            <a:xfrm>
              <a:off x="3365217" y="3266724"/>
              <a:ext cx="565939" cy="561414"/>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3"/>
                  </a:lnTo>
                  <a:lnTo>
                    <a:pt x="5573" y="0"/>
                  </a:lnTo>
                  <a:cubicBezTo>
                    <a:pt x="5586" y="36"/>
                    <a:pt x="6865" y="3653"/>
                    <a:pt x="9529" y="7112"/>
                  </a:cubicBezTo>
                  <a:cubicBezTo>
                    <a:pt x="12916" y="11508"/>
                    <a:pt x="16920" y="13656"/>
                    <a:pt x="21432" y="13491"/>
                  </a:cubicBezTo>
                  <a:lnTo>
                    <a:pt x="21600" y="21589"/>
                  </a:lnTo>
                  <a:cubicBezTo>
                    <a:pt x="21387" y="21596"/>
                    <a:pt x="21174" y="21600"/>
                    <a:pt x="20963" y="21600"/>
                  </a:cubicBezTo>
                  <a:close/>
                </a:path>
              </a:pathLst>
            </a:custGeom>
            <a:solidFill>
              <a:srgbClr val="1F74AD"/>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20" name="任意多边形 34"/>
            <p:cNvSpPr/>
            <p:nvPr>
              <p:custDataLst>
                <p:tags r:id="rId19"/>
              </p:custDataLst>
            </p:nvPr>
          </p:nvSpPr>
          <p:spPr>
            <a:xfrm>
              <a:off x="4442692" y="2514312"/>
              <a:ext cx="490960" cy="641013"/>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rgbClr val="1AA3AA"/>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21" name="任意多边形 35"/>
            <p:cNvSpPr/>
            <p:nvPr>
              <p:custDataLst>
                <p:tags r:id="rId20"/>
              </p:custDataLst>
            </p:nvPr>
          </p:nvSpPr>
          <p:spPr>
            <a:xfrm>
              <a:off x="4451061" y="3263977"/>
              <a:ext cx="476013" cy="9632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AA3AA"/>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22" name="任意多边形 36"/>
            <p:cNvSpPr/>
            <p:nvPr>
              <p:custDataLst>
                <p:tags r:id="rId21"/>
              </p:custDataLst>
            </p:nvPr>
          </p:nvSpPr>
          <p:spPr>
            <a:xfrm>
              <a:off x="4030532" y="3263977"/>
              <a:ext cx="565937" cy="561053"/>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3" y="3534"/>
                    <a:pt x="19936" y="8150"/>
                    <a:pt x="16542" y="12647"/>
                  </a:cubicBezTo>
                  <a:cubicBezTo>
                    <a:pt x="12113" y="18515"/>
                    <a:pt x="6626" y="21600"/>
                    <a:pt x="637" y="21600"/>
                  </a:cubicBezTo>
                  <a:close/>
                </a:path>
              </a:pathLst>
            </a:custGeom>
            <a:solidFill>
              <a:srgbClr val="1AA3AA"/>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23" name="任意多边形 37"/>
            <p:cNvSpPr/>
            <p:nvPr>
              <p:custDataLst>
                <p:tags r:id="rId22"/>
              </p:custDataLst>
            </p:nvPr>
          </p:nvSpPr>
          <p:spPr>
            <a:xfrm>
              <a:off x="4781625" y="3266724"/>
              <a:ext cx="565932" cy="561417"/>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5" y="3653"/>
                    <a:pt x="9529" y="7112"/>
                  </a:cubicBezTo>
                  <a:cubicBezTo>
                    <a:pt x="12916" y="11509"/>
                    <a:pt x="16923" y="13655"/>
                    <a:pt x="21432" y="13491"/>
                  </a:cubicBezTo>
                  <a:lnTo>
                    <a:pt x="21600" y="21589"/>
                  </a:lnTo>
                  <a:cubicBezTo>
                    <a:pt x="21387" y="21596"/>
                    <a:pt x="21175" y="21600"/>
                    <a:pt x="20963" y="21600"/>
                  </a:cubicBezTo>
                  <a:close/>
                </a:path>
              </a:pathLst>
            </a:custGeom>
            <a:solidFill>
              <a:srgbClr val="1AA3AA"/>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24" name="任意多边形 38"/>
            <p:cNvSpPr/>
            <p:nvPr>
              <p:custDataLst>
                <p:tags r:id="rId23"/>
              </p:custDataLst>
            </p:nvPr>
          </p:nvSpPr>
          <p:spPr>
            <a:xfrm>
              <a:off x="3739718" y="3263977"/>
              <a:ext cx="476022" cy="9632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3498DB"/>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sp>
          <p:nvSpPr>
            <p:cNvPr id="25" name="任意多边形 39"/>
            <p:cNvSpPr/>
            <p:nvPr>
              <p:custDataLst>
                <p:tags r:id="rId24"/>
              </p:custDataLst>
            </p:nvPr>
          </p:nvSpPr>
          <p:spPr>
            <a:xfrm>
              <a:off x="5212615" y="3263977"/>
              <a:ext cx="476020" cy="9632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69A35B"/>
            </a:solidFill>
            <a:ln w="12700" cap="flat">
              <a:noFill/>
              <a:miter lim="400000"/>
            </a:ln>
            <a:effectLst/>
          </p:spPr>
          <p:txBody>
            <a:bodyPr anchor="ctr"/>
            <a:lstStyle/>
            <a:p>
              <a:pPr algn="ctr">
                <a:lnSpc>
                  <a:spcPct val="120000"/>
                </a:lnSpc>
              </a:pPr>
              <a:endParaRPr dirty="0">
                <a:latin typeface="微软雅黑" panose="020B0503020204020204" charset="-122"/>
                <a:ea typeface="微软雅黑" panose="020B0503020204020204" charset="-122"/>
              </a:endParaRPr>
            </a:p>
          </p:txBody>
        </p:sp>
      </p:grpSp>
      <p:sp>
        <p:nvSpPr>
          <p:cNvPr id="26" name="圆角矩形 9"/>
          <p:cNvSpPr/>
          <p:nvPr>
            <p:custDataLst>
              <p:tags r:id="rId1"/>
            </p:custDataLst>
          </p:nvPr>
        </p:nvSpPr>
        <p:spPr>
          <a:xfrm>
            <a:off x="7991341" y="4341059"/>
            <a:ext cx="2354769" cy="1213088"/>
          </a:xfrm>
          <a:prstGeom prst="roundRect">
            <a:avLst>
              <a:gd name="adj" fmla="val 0"/>
            </a:avLst>
          </a:prstGeom>
          <a:solidFill>
            <a:srgbClr val="69A35B"/>
          </a:solidFill>
          <a:ln w="12700">
            <a:miter lim="400000"/>
          </a:ln>
        </p:spPr>
        <p:txBody>
          <a:bodyPr wrap="square" lIns="90000" tIns="46800" rIns="90000" bIns="46800" anchor="ctr">
            <a:noAutofit/>
          </a:bodyPr>
          <a:lstStyle/>
          <a:p>
            <a:pPr algn="ctr">
              <a:lnSpc>
                <a:spcPct val="120000"/>
              </a:lnSpc>
            </a:pPr>
            <a:r>
              <a:rPr lang="en-US" altLang="zh-CN" sz="1600" b="1" spc="300" dirty="0">
                <a:solidFill>
                  <a:sysClr val="window" lastClr="FFFFFF"/>
                </a:solidFill>
                <a:latin typeface="Calibri" panose="020F0502020204030204" pitchFamily="34" charset="0"/>
                <a:ea typeface="微软雅黑" panose="020B0503020204020204" charset="-122"/>
                <a:cs typeface="Arial" panose="020B0604020202020204" pitchFamily="34" charset="0"/>
              </a:rPr>
              <a:t>C</a:t>
            </a:r>
            <a:r>
              <a:rPr lang="zh-CN" altLang="en-US" sz="1600" b="1" spc="300" dirty="0">
                <a:solidFill>
                  <a:sysClr val="window" lastClr="FFFFFF"/>
                </a:solidFill>
                <a:latin typeface="Calibri" panose="020F0502020204030204" pitchFamily="34" charset="0"/>
                <a:ea typeface="微软雅黑" panose="020B0503020204020204" charset="-122"/>
                <a:cs typeface="Arial" panose="020B0604020202020204" pitchFamily="34" charset="0"/>
              </a:rPr>
              <a:t>lear </a:t>
            </a:r>
            <a:r>
              <a:rPr lang="en-US" altLang="zh-CN" sz="1600" b="1" spc="300" dirty="0">
                <a:solidFill>
                  <a:sysClr val="window" lastClr="FFFFFF"/>
                </a:solidFill>
                <a:latin typeface="Calibri" panose="020F0502020204030204" pitchFamily="34" charset="0"/>
                <a:ea typeface="微软雅黑" panose="020B0503020204020204" charset="-122"/>
                <a:cs typeface="Arial" panose="020B0604020202020204" pitchFamily="34" charset="0"/>
              </a:rPr>
              <a:t>&amp;</a:t>
            </a:r>
            <a:r>
              <a:rPr lang="zh-CN" altLang="en-US" sz="1600" b="1" spc="300" dirty="0">
                <a:solidFill>
                  <a:sysClr val="window" lastClr="FFFFFF"/>
                </a:solidFill>
                <a:latin typeface="Calibri" panose="020F0502020204030204" pitchFamily="34" charset="0"/>
                <a:ea typeface="微软雅黑" panose="020B0503020204020204" charset="-122"/>
                <a:cs typeface="Arial" panose="020B0604020202020204" pitchFamily="34" charset="0"/>
              </a:rPr>
              <a:t> unified information communication  platform</a:t>
            </a:r>
          </a:p>
        </p:txBody>
      </p:sp>
      <p:sp>
        <p:nvSpPr>
          <p:cNvPr id="27" name="圆角矩形 7"/>
          <p:cNvSpPr/>
          <p:nvPr>
            <p:custDataLst>
              <p:tags r:id="rId2"/>
            </p:custDataLst>
          </p:nvPr>
        </p:nvSpPr>
        <p:spPr>
          <a:xfrm>
            <a:off x="1912674" y="4341059"/>
            <a:ext cx="2103518" cy="1213088"/>
          </a:xfrm>
          <a:prstGeom prst="roundRect">
            <a:avLst>
              <a:gd name="adj" fmla="val 0"/>
            </a:avLst>
          </a:prstGeom>
          <a:solidFill>
            <a:srgbClr val="1F74AD"/>
          </a:solidFill>
          <a:ln w="12700">
            <a:miter lim="400000"/>
          </a:ln>
        </p:spPr>
        <p:txBody>
          <a:bodyPr wrap="square" lIns="90000" tIns="46800" rIns="90000" bIns="46800" anchor="ctr">
            <a:noAutofit/>
          </a:bodyPr>
          <a:lstStyle/>
          <a:p>
            <a:pPr algn="ctr">
              <a:lnSpc>
                <a:spcPct val="120000"/>
              </a:lnSpc>
            </a:pPr>
            <a:r>
              <a:rPr lang="zh-CN" altLang="en-US" sz="1600" b="1" spc="300" dirty="0">
                <a:solidFill>
                  <a:sysClr val="window" lastClr="FFFFFF"/>
                </a:solidFill>
                <a:latin typeface="Calibri" panose="020F0502020204030204" pitchFamily="34" charset="0"/>
                <a:ea typeface="微软雅黑" panose="020B0503020204020204" charset="-122"/>
                <a:cs typeface="Arial" panose="020B0604020202020204" pitchFamily="34" charset="0"/>
              </a:rPr>
              <a:t>Measures to adjust bus services during the epidemic </a:t>
            </a:r>
          </a:p>
        </p:txBody>
      </p:sp>
      <p:sp>
        <p:nvSpPr>
          <p:cNvPr id="28" name="圆角矩形 8"/>
          <p:cNvSpPr/>
          <p:nvPr>
            <p:custDataLst>
              <p:tags r:id="rId3"/>
            </p:custDataLst>
          </p:nvPr>
        </p:nvSpPr>
        <p:spPr>
          <a:xfrm>
            <a:off x="4015720" y="4340439"/>
            <a:ext cx="2086516" cy="1213708"/>
          </a:xfrm>
          <a:prstGeom prst="roundRect">
            <a:avLst>
              <a:gd name="adj" fmla="val 0"/>
            </a:avLst>
          </a:prstGeom>
          <a:solidFill>
            <a:srgbClr val="3498DB"/>
          </a:solidFill>
          <a:ln w="12700">
            <a:miter lim="400000"/>
          </a:ln>
        </p:spPr>
        <p:txBody>
          <a:bodyPr wrap="square" lIns="90000" tIns="46800" rIns="90000" bIns="46800" anchor="ctr">
            <a:normAutofit/>
          </a:bodyPr>
          <a:lstStyle/>
          <a:p>
            <a:pPr algn="ctr">
              <a:lnSpc>
                <a:spcPct val="120000"/>
              </a:lnSpc>
            </a:pPr>
            <a:r>
              <a:rPr lang="zh-CN" altLang="en-US" sz="1600" b="1" spc="300" dirty="0">
                <a:solidFill>
                  <a:sysClr val="window" lastClr="FFFFFF"/>
                </a:solidFill>
                <a:latin typeface="Calibri" panose="020F0502020204030204" pitchFamily="34" charset="0"/>
                <a:ea typeface="微软雅黑" panose="020B0503020204020204" charset="-122"/>
                <a:cs typeface="Arial" panose="020B0604020202020204" pitchFamily="34" charset="0"/>
              </a:rPr>
              <a:t>Emergency procurement procedures</a:t>
            </a:r>
            <a:r>
              <a:rPr lang="zh-CN" altLang="en-US" b="1" spc="300" dirty="0">
                <a:solidFill>
                  <a:sysClr val="window" lastClr="FFFFFF"/>
                </a:solidFill>
                <a:latin typeface="Calibri" panose="020F0502020204030204" pitchFamily="34" charset="0"/>
                <a:ea typeface="微软雅黑" panose="020B0503020204020204" charset="-122"/>
              </a:rPr>
              <a:t> </a:t>
            </a:r>
          </a:p>
        </p:txBody>
      </p:sp>
      <p:sp>
        <p:nvSpPr>
          <p:cNvPr id="29" name="圆角矩形 9"/>
          <p:cNvSpPr/>
          <p:nvPr>
            <p:custDataLst>
              <p:tags r:id="rId4"/>
            </p:custDataLst>
          </p:nvPr>
        </p:nvSpPr>
        <p:spPr>
          <a:xfrm>
            <a:off x="6005891" y="4340439"/>
            <a:ext cx="2179082" cy="1214328"/>
          </a:xfrm>
          <a:prstGeom prst="roundRect">
            <a:avLst>
              <a:gd name="adj" fmla="val 0"/>
            </a:avLst>
          </a:prstGeom>
          <a:solidFill>
            <a:srgbClr val="1AA3AA"/>
          </a:solidFill>
          <a:ln w="12700">
            <a:miter lim="400000"/>
          </a:ln>
        </p:spPr>
        <p:txBody>
          <a:bodyPr wrap="square" lIns="90000" tIns="46800" rIns="90000" bIns="46800" anchor="ctr"/>
          <a:lstStyle/>
          <a:p>
            <a:pPr algn="ctr">
              <a:lnSpc>
                <a:spcPct val="120000"/>
              </a:lnSpc>
            </a:pPr>
            <a:r>
              <a:rPr lang="zh-CN" altLang="en-US" sz="1600" b="1" spc="300" dirty="0">
                <a:solidFill>
                  <a:sysClr val="window" lastClr="FFFFFF"/>
                </a:solidFill>
                <a:latin typeface="Calibri" panose="020F0502020204030204" pitchFamily="34" charset="0"/>
                <a:ea typeface="微软雅黑" panose="020B0503020204020204" charset="-122"/>
                <a:cs typeface="Arial" panose="020B0604020202020204" pitchFamily="34" charset="0"/>
              </a:rPr>
              <a:t>Robust management of staff movement and deployment</a:t>
            </a:r>
          </a:p>
        </p:txBody>
      </p:sp>
      <p:pic>
        <p:nvPicPr>
          <p:cNvPr id="33" name="图片 3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8</a:t>
            </a:fld>
            <a:endParaRPr lang="zh-CN" altLang="en-US"/>
          </a:p>
        </p:txBody>
      </p:sp>
    </p:spTree>
    <p:extLst>
      <p:ext uri="{BB962C8B-B14F-4D97-AF65-F5344CB8AC3E}">
        <p14:creationId xmlns:p14="http://schemas.microsoft.com/office/powerpoint/2010/main" val="1430543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331788"/>
            <a:ext cx="10972800" cy="654050"/>
          </a:xfrm>
        </p:spPr>
        <p:txBody>
          <a:bodyPr>
            <a:normAutofit fontScale="90000"/>
          </a:bodyPr>
          <a:lstStyle/>
          <a:p>
            <a:r>
              <a:rPr lang="en-US" b="1" dirty="0">
                <a:solidFill>
                  <a:schemeClr val="accent1">
                    <a:lumMod val="50000"/>
                  </a:schemeClr>
                </a:solidFill>
              </a:rPr>
              <a:t>Emergency Measures</a:t>
            </a:r>
          </a:p>
        </p:txBody>
      </p:sp>
      <p:sp>
        <p:nvSpPr>
          <p:cNvPr id="6" name="文本框 19"/>
          <p:cNvSpPr txBox="1"/>
          <p:nvPr/>
        </p:nvSpPr>
        <p:spPr>
          <a:xfrm>
            <a:off x="2846937" y="1126113"/>
            <a:ext cx="6717665" cy="460375"/>
          </a:xfrm>
          <a:prstGeom prst="rect">
            <a:avLst/>
          </a:prstGeom>
          <a:noFill/>
        </p:spPr>
        <p:txBody>
          <a:bodyPr wrap="square" rtlCol="0">
            <a:spAutoFit/>
          </a:bodyPr>
          <a:lstStyle/>
          <a:p>
            <a:pPr algn="ctr"/>
            <a:r>
              <a:rPr lang="en-US" altLang="zh-CN" sz="2400" b="1" dirty="0">
                <a:solidFill>
                  <a:srgbClr val="004047"/>
                </a:solidFill>
                <a:latin typeface="Calibri" panose="020F0502020204030204" pitchFamily="34" charset="0"/>
                <a:cs typeface="Arial" panose="020B0604020202020204" pitchFamily="34" charset="0"/>
              </a:rPr>
              <a:t>Canteen &amp; Cafeteria Management</a:t>
            </a:r>
          </a:p>
        </p:txBody>
      </p:sp>
      <p:pic>
        <p:nvPicPr>
          <p:cNvPr id="7" name="图片 2" descr="593b3dd95304f79ac8b5d98ace923e4"/>
          <p:cNvPicPr>
            <a:picLocks noChangeAspect="1"/>
          </p:cNvPicPr>
          <p:nvPr>
            <p:custDataLst>
              <p:tags r:id="rId1"/>
            </p:custDataLst>
          </p:nvPr>
        </p:nvPicPr>
        <p:blipFill>
          <a:blip r:embed="rId6"/>
          <a:srcRect t="25960" b="25960"/>
          <a:stretch>
            <a:fillRect/>
          </a:stretch>
        </p:blipFill>
        <p:spPr>
          <a:xfrm>
            <a:off x="2904099" y="1634114"/>
            <a:ext cx="4408585" cy="2450063"/>
          </a:xfrm>
          <a:prstGeom prst="rect">
            <a:avLst/>
          </a:prstGeom>
        </p:spPr>
      </p:pic>
      <p:pic>
        <p:nvPicPr>
          <p:cNvPr id="8" name="图片 10" descr="54f2abe79e59340d5344ca5f0cde939"/>
          <p:cNvPicPr>
            <a:picLocks noChangeAspect="1"/>
          </p:cNvPicPr>
          <p:nvPr>
            <p:custDataLst>
              <p:tags r:id="rId2"/>
            </p:custDataLst>
          </p:nvPr>
        </p:nvPicPr>
        <p:blipFill>
          <a:blip r:embed="rId7"/>
          <a:srcRect l="16988" r="16988"/>
          <a:stretch>
            <a:fillRect/>
          </a:stretch>
        </p:blipFill>
        <p:spPr>
          <a:xfrm>
            <a:off x="2904099" y="4179428"/>
            <a:ext cx="2156667" cy="2450063"/>
          </a:xfrm>
          <a:prstGeom prst="rect">
            <a:avLst/>
          </a:prstGeom>
        </p:spPr>
      </p:pic>
      <p:pic>
        <p:nvPicPr>
          <p:cNvPr id="9" name="图片 11" descr="2c3249ece3b6ac6c582f0b07e4daba3"/>
          <p:cNvPicPr>
            <a:picLocks noChangeAspect="1"/>
          </p:cNvPicPr>
          <p:nvPr>
            <p:custDataLst>
              <p:tags r:id="rId3"/>
            </p:custDataLst>
          </p:nvPr>
        </p:nvPicPr>
        <p:blipFill>
          <a:blip r:embed="rId8"/>
          <a:srcRect t="10257" b="10257"/>
          <a:stretch>
            <a:fillRect/>
          </a:stretch>
        </p:blipFill>
        <p:spPr>
          <a:xfrm>
            <a:off x="5156017" y="4179428"/>
            <a:ext cx="4408585" cy="2450063"/>
          </a:xfrm>
          <a:prstGeom prst="rect">
            <a:avLst/>
          </a:prstGeom>
        </p:spPr>
      </p:pic>
      <p:pic>
        <p:nvPicPr>
          <p:cNvPr id="10" name="图片 9" descr="3a73a229f309b4db447d8702874d0bf"/>
          <p:cNvPicPr>
            <a:picLocks noChangeAspect="1"/>
          </p:cNvPicPr>
          <p:nvPr>
            <p:custDataLst>
              <p:tags r:id="rId4"/>
            </p:custDataLst>
          </p:nvPr>
        </p:nvPicPr>
        <p:blipFill>
          <a:blip r:embed="rId9"/>
          <a:srcRect l="20495" r="20495"/>
          <a:stretch>
            <a:fillRect/>
          </a:stretch>
        </p:blipFill>
        <p:spPr>
          <a:xfrm>
            <a:off x="7407934" y="1634114"/>
            <a:ext cx="2156667" cy="2450063"/>
          </a:xfrm>
          <a:prstGeom prst="rect">
            <a:avLst/>
          </a:prstGeom>
        </p:spPr>
      </p:pic>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2612" y="162370"/>
            <a:ext cx="1119388" cy="803305"/>
          </a:xfrm>
          <a:prstGeom prst="rect">
            <a:avLst/>
          </a:prstGeom>
        </p:spPr>
      </p:pic>
      <p:sp>
        <p:nvSpPr>
          <p:cNvPr id="3" name="灯片编号占位符 2"/>
          <p:cNvSpPr>
            <a:spLocks noGrp="1"/>
          </p:cNvSpPr>
          <p:nvPr>
            <p:ph type="sldNum" sz="quarter" idx="12"/>
          </p:nvPr>
        </p:nvSpPr>
        <p:spPr/>
        <p:txBody>
          <a:bodyPr/>
          <a:lstStyle/>
          <a:p>
            <a:fld id="{5DD6D08C-9657-4CD9-9769-8E3AF8D6C685}" type="slidenum">
              <a:rPr lang="zh-CN" altLang="en-US" smtClean="0"/>
              <a:t>9</a:t>
            </a:fld>
            <a:endParaRPr lang="zh-CN" altLang="en-US"/>
          </a:p>
        </p:txBody>
      </p:sp>
    </p:spTree>
    <p:extLst>
      <p:ext uri="{BB962C8B-B14F-4D97-AF65-F5344CB8AC3E}">
        <p14:creationId xmlns:p14="http://schemas.microsoft.com/office/powerpoint/2010/main" val="1947622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ce7831ea-7aca-4e07-86d9-0d83b593393c}"/>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23,&quot;width&quot;:3863}"/>
  <p:tag name="KSO_WM_UNIT_PLACING_PICTURE_USER_RELATIVERECTANGLE" val="{&quot;bottom&quot;:0,&quot;left&quot;:0,&quot;right&quot;:0,&quot;top&quot;:0}"/>
  <p:tag name="KSO_WM_UNIT_PLACING_PICTURE_COLLAGE_RELATIVERECTANGLE" val="{&quot;bottom&quot;:0,&quot;left&quot;:0.16189238653323046,&quot;right&quot;:0.16189238653323046,&quot;top&quot;:0}"/>
  <p:tag name="KSO_WM_UNIT_PLACING_PICTURE_COLLAGE_VIEWPORT" val="{&quot;height&quot;:2737.2139996823726,&quot;width&quot;:2725.9639996823726}"/>
  <p:tag name="KSO_WM_UNIT_PLACING_PICTURE_INFO" val="{&quot;code&quot;:&quot;[9]&quot;,&quot;full_picture&quot;:false,&quot;last_crop_picture&quot;:&quot;[9]&quot;,&quot;scheme&quot;:&quot;8-1&quot;,&quot;spacing&quot;:4.5}"/>
  <p:tag name="KSO_WM_UNIT_PLACING_PICTURE" val="185022.385"/>
  <p:tag name="KSO_WM_BEAUTIFY_FLAG" val=""/>
  <p:tag name="KSO_WM_UNIT_TYPE" val=""/>
  <p:tag name="KSO_WM_UNIT_INDEX" val=""/>
  <p:tag name="KSO_WM_UNIT_ID" val=""/>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3"/>
  <p:tag name="KSO_WM_UNIT_ID" val="diagram20176541_3*n_i*1_3"/>
  <p:tag name="KSO_WM_TEMPLATE_CATEGORY" val="diagram"/>
  <p:tag name="KSO_WM_TEMPLATE_INDEX" val="20176541"/>
  <p:tag name="KSO_WM_UNIT_LAYERLEVEL" val="1_1"/>
  <p:tag name="KSO_WM_TAG_VERSION" val="1.0"/>
  <p:tag name="KSO_WM_BEAUTIFY_FLAG" val="#wm#"/>
  <p:tag name="KSO_WM_UNIT_LINE_FORE_SCHEMECOLOR_INDEX" val="1"/>
  <p:tag name="KSO_WM_UNIT_LINE_FILL_TYPE" val="2"/>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4"/>
  <p:tag name="KSO_WM_UNIT_ID" val="diagram20176541_3*n_i*1_4"/>
  <p:tag name="KSO_WM_TEMPLATE_CATEGORY" val="diagram"/>
  <p:tag name="KSO_WM_TEMPLATE_INDEX" val="20176541"/>
  <p:tag name="KSO_WM_UNIT_LAYERLEVEL" val="1_1"/>
  <p:tag name="KSO_WM_TAG_VERSION" val="1.0"/>
  <p:tag name="KSO_WM_BEAUTIFY_FLAG" val="#wm#"/>
  <p:tag name="KSO_WM_UNIT_LINE_FORE_SCHEMECOLOR_INDEX" val="1"/>
  <p:tag name="KSO_WM_UNIT_LINE_FILL_TYPE" val="2"/>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2"/>
  <p:tag name="KSO_WM_UNIT_ID" val="diagram20176541_3*n_h_h_i*1_1_4_2"/>
  <p:tag name="KSO_WM_TEMPLATE_CATEGORY" val="diagram"/>
  <p:tag name="KSO_WM_TEMPLATE_INDEX" val="20176541"/>
  <p:tag name="KSO_WM_UNIT_LAYERLEVEL" val="1_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1"/>
  <p:tag name="KSO_WM_UNIT_ID" val="diagram20176541_3*n_h_h_i*1_1_4_1"/>
  <p:tag name="KSO_WM_TEMPLATE_CATEGORY" val="diagram"/>
  <p:tag name="KSO_WM_TEMPLATE_INDEX" val="20176541"/>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2"/>
  <p:tag name="KSO_WM_UNIT_ID" val="diagram20176541_3*n_h_h_i*1_1_1_2"/>
  <p:tag name="KSO_WM_TEMPLATE_CATEGORY" val="diagram"/>
  <p:tag name="KSO_WM_TEMPLATE_INDEX" val="20176541"/>
  <p:tag name="KSO_WM_UNIT_LAYERLEVEL" val="1_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2"/>
  <p:tag name="KSO_WM_UNIT_ID" val="diagram20176541_3*n_h_h_i*1_1_3_2"/>
  <p:tag name="KSO_WM_TEMPLATE_CATEGORY" val="diagram"/>
  <p:tag name="KSO_WM_TEMPLATE_INDEX" val="20176541"/>
  <p:tag name="KSO_WM_UNIT_LAYERLEVEL" val="1_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1"/>
  <p:tag name="KSO_WM_UNIT_ID" val="diagram20176541_3*n_h_h_i*1_1_3_1"/>
  <p:tag name="KSO_WM_TEMPLATE_CATEGORY" val="diagram"/>
  <p:tag name="KSO_WM_TEMPLATE_INDEX" val="20176541"/>
  <p:tag name="KSO_WM_UNIT_LAYERLEVEL" val="1_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2"/>
  <p:tag name="KSO_WM_UNIT_ID" val="diagram20176541_3*n_h_h_i*1_1_2_2"/>
  <p:tag name="KSO_WM_TEMPLATE_CATEGORY" val="diagram"/>
  <p:tag name="KSO_WM_TEMPLATE_INDEX" val="20176541"/>
  <p:tag name="KSO_WM_UNIT_LAYERLEVEL" val="1_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1"/>
  <p:tag name="KSO_WM_UNIT_ID" val="diagram20176541_3*n_h_h_i*1_1_2_1"/>
  <p:tag name="KSO_WM_TEMPLATE_CATEGORY" val="diagram"/>
  <p:tag name="KSO_WM_TEMPLATE_INDEX" val="20176541"/>
  <p:tag name="KSO_WM_UNIT_LAYERLEVEL" val="1_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176541_3*n_h_i*1_1_2"/>
  <p:tag name="KSO_WM_TEMPLATE_CATEGORY" val="diagram"/>
  <p:tag name="KSO_WM_TEMPLATE_INDEX" val="20176541"/>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15,&quot;width&quot;:2487}"/>
  <p:tag name="KSO_WM_UNIT_PLACING_PICTURE_USER_RELATIVERECTANGLE" val="{&quot;bottom&quot;:0,&quot;left&quot;:0,&quot;right&quot;:0,&quot;top&quot;:0}"/>
  <p:tag name="KSO_WM_UNIT_PLACING_PICTURE_COLLAGE_RELATIVERECTANGLE" val="{&quot;bottom&quot;:0.12333879332476441,&quot;left&quot;:0,&quot;right&quot;:0,&quot;top&quot;:0.12333879332476441}"/>
  <p:tag name="KSO_WM_UNIT_PLACING_PICTURE_COLLAGE_VIEWPORT" val="{&quot;height&quot;:2737.2139996823726,&quot;width&quot;:2725.9639996823726}"/>
  <p:tag name="KSO_WM_UNIT_PLACING_PICTURE_INFO" val="{&quot;code&quot;:&quot;[9]&quot;,&quot;full_picture&quot;:false,&quot;last_crop_picture&quot;:&quot;[9]&quot;,&quot;scheme&quot;:&quot;8-1&quot;,&quot;spacing&quot;:4.5}"/>
  <p:tag name="KSO_WM_UNIT_PLACING_PICTURE" val="185022.385"/>
  <p:tag name="KSO_WM_BEAUTIFY_FLAG" val=""/>
  <p:tag name="KSO_WM_UNIT_TYPE" val=""/>
  <p:tag name="KSO_WM_UNIT_INDEX" val=""/>
  <p:tag name="KSO_WM_UNIT_ID" val=""/>
</p:tagLst>
</file>

<file path=ppt/tags/tag11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8"/>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76541_3*n_h_a*1_1_1"/>
  <p:tag name="KSO_WM_TEMPLATE_CATEGORY" val="diagram"/>
  <p:tag name="KSO_WM_TEMPLATE_INDEX" val="20176541"/>
  <p:tag name="KSO_WM_UNIT_LAYERLEVEL" val="1_1_1"/>
  <p:tag name="KSO_WM_TAG_VERSION" val="1.0"/>
  <p:tag name="KSO_WM_BEAUTIFY_FLAG" val="#wm#"/>
  <p:tag name="KSO_WM_UNIT_TEXT_FILL_FORE_SCHEMECOLOR_INDEX" val="14"/>
  <p:tag name="KSO_WM_UNIT_TEXT_FILL_TYPE" val="1"/>
</p:tagLst>
</file>

<file path=ppt/tags/tag11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
  <p:tag name="KSO_WM_UNIT_NOCLEAR" val="0"/>
  <p:tag name="KSO_WM_UNIT_VALUE" val="13"/>
  <p:tag name="KSO_WM_UNIT_HIGHLIGHT" val="0"/>
  <p:tag name="KSO_WM_UNIT_COMPATIBLE" val="0"/>
  <p:tag name="KSO_WM_UNIT_DIAGRAM_ISNUMVISUAL" val="0"/>
  <p:tag name="KSO_WM_UNIT_DIAGRAM_ISREFERUNIT" val="0"/>
  <p:tag name="KSO_WM_DIAGRAM_GROUP_CODE" val="n1-1"/>
  <p:tag name="KSO_WM_UNIT_TYPE" val="n_h_h_a"/>
  <p:tag name="KSO_WM_UNIT_INDEX" val="1_1_4_1"/>
  <p:tag name="KSO_WM_UNIT_ID" val="diagram20176541_3*n_h_h_a*1_1_4_1"/>
  <p:tag name="KSO_WM_TEMPLATE_CATEGORY" val="diagram"/>
  <p:tag name="KSO_WM_TEMPLATE_INDEX" val="20176541"/>
  <p:tag name="KSO_WM_UNIT_LAYERLEVEL" val="1_1_1_1"/>
  <p:tag name="KSO_WM_TAG_VERSION" val="1.0"/>
  <p:tag name="KSO_WM_BEAUTIFY_FLAG" val="#wm#"/>
  <p:tag name="KSO_WM_UNIT_TEXT_FILL_FORE_SCHEMECOLOR_INDEX" val="13"/>
  <p:tag name="KSO_WM_UNIT_TEX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
  <p:tag name="KSO_WM_UNIT_NOCLEAR" val="0"/>
  <p:tag name="KSO_WM_UNIT_VALUE" val="13"/>
  <p:tag name="KSO_WM_UNIT_HIGHLIGHT" val="0"/>
  <p:tag name="KSO_WM_UNIT_COMPATIBLE" val="0"/>
  <p:tag name="KSO_WM_UNIT_DIAGRAM_ISNUMVISUAL" val="0"/>
  <p:tag name="KSO_WM_UNIT_DIAGRAM_ISREFERUNIT" val="0"/>
  <p:tag name="KSO_WM_DIAGRAM_GROUP_CODE" val="n1-1"/>
  <p:tag name="KSO_WM_UNIT_TYPE" val="n_h_h_a"/>
  <p:tag name="KSO_WM_UNIT_INDEX" val="1_1_3_1"/>
  <p:tag name="KSO_WM_UNIT_ID" val="diagram20176541_3*n_h_h_a*1_1_3_1"/>
  <p:tag name="KSO_WM_TEMPLATE_CATEGORY" val="diagram"/>
  <p:tag name="KSO_WM_TEMPLATE_INDEX" val="20176541"/>
  <p:tag name="KSO_WM_UNIT_LAYERLEVEL" val="1_1_1_1"/>
  <p:tag name="KSO_WM_TAG_VERSION" val="1.0"/>
  <p:tag name="KSO_WM_BEAUTIFY_FLAG" val="#wm#"/>
  <p:tag name="KSO_WM_UNIT_TEXT_FILL_FORE_SCHEMECOLOR_INDEX" val="13"/>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
  <p:tag name="KSO_WM_UNIT_NOCLEAR" val="0"/>
  <p:tag name="KSO_WM_UNIT_VALUE" val="13"/>
  <p:tag name="KSO_WM_UNIT_HIGHLIGHT" val="0"/>
  <p:tag name="KSO_WM_UNIT_COMPATIBLE" val="0"/>
  <p:tag name="KSO_WM_UNIT_DIAGRAM_ISNUMVISUAL" val="0"/>
  <p:tag name="KSO_WM_UNIT_DIAGRAM_ISREFERUNIT" val="0"/>
  <p:tag name="KSO_WM_DIAGRAM_GROUP_CODE" val="n1-1"/>
  <p:tag name="KSO_WM_UNIT_TYPE" val="n_h_h_a"/>
  <p:tag name="KSO_WM_UNIT_INDEX" val="1_1_2_1"/>
  <p:tag name="KSO_WM_UNIT_ID" val="diagram20176541_3*n_h_h_a*1_1_2_1"/>
  <p:tag name="KSO_WM_TEMPLATE_CATEGORY" val="diagram"/>
  <p:tag name="KSO_WM_TEMPLATE_INDEX" val="20176541"/>
  <p:tag name="KSO_WM_UNIT_LAYERLEVEL" val="1_1_1_1"/>
  <p:tag name="KSO_WM_TAG_VERSION" val="1.0"/>
  <p:tag name="KSO_WM_BEAUTIFY_FLAG" val="#wm#"/>
  <p:tag name="KSO_WM_UNIT_TEXT_FILL_FORE_SCHEMECOLOR_INDEX" val="13"/>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
  <p:tag name="KSO_WM_UNIT_NOCLEAR" val="0"/>
  <p:tag name="KSO_WM_UNIT_VALUE" val="13"/>
  <p:tag name="KSO_WM_UNIT_HIGHLIGHT" val="0"/>
  <p:tag name="KSO_WM_UNIT_COMPATIBLE" val="0"/>
  <p:tag name="KSO_WM_UNIT_DIAGRAM_ISNUMVISUAL" val="0"/>
  <p:tag name="KSO_WM_UNIT_DIAGRAM_ISREFERUNIT" val="0"/>
  <p:tag name="KSO_WM_DIAGRAM_GROUP_CODE" val="n1-1"/>
  <p:tag name="KSO_WM_UNIT_TYPE" val="n_h_h_a"/>
  <p:tag name="KSO_WM_UNIT_INDEX" val="1_1_1_1"/>
  <p:tag name="KSO_WM_UNIT_ID" val="diagram20176541_3*n_h_h_a*1_1_1_1"/>
  <p:tag name="KSO_WM_TEMPLATE_CATEGORY" val="diagram"/>
  <p:tag name="KSO_WM_TEMPLATE_INDEX" val="20176541"/>
  <p:tag name="KSO_WM_UNIT_LAYERLEVEL" val="1_1_1_1"/>
  <p:tag name="KSO_WM_TAG_VERSION" val="1.0"/>
  <p:tag name="KSO_WM_BEAUTIFY_FLAG" val="#wm#"/>
  <p:tag name="KSO_WM_UNIT_TEXT_FILL_FORE_SCHEMECOLOR_INDEX" val="13"/>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15,&quot;width&quot;:3918}"/>
  <p:tag name="KSO_WM_UNIT_PLACING_PICTURE_USER_RELATIVERECTANGLE" val="{&quot;bottom&quot;:0,&quot;left&quot;:0,&quot;right&quot;:0,&quot;top&quot;:0}"/>
  <p:tag name="KSO_WM_UNIT_PLACING_PICTURE_COLLAGE_RELATIVERECTANGLE" val="{&quot;bottom&quot;:0.29780363879172611,&quot;left&quot;:0,&quot;right&quot;:0,&quot;top&quot;:0.29780363879172611}"/>
  <p:tag name="KSO_WM_UNIT_PLACING_PICTURE_COLLAGE_VIEWPORT" val="{&quot;height&quot;:2160.5142851425053,&quot;width&quot;:9042.0571405700211}"/>
  <p:tag name="KSO_WM_UNIT_PLACING_PICTURE_INFO" val="{&quot;code&quot;:&quot;AcBcd[2]&quot;,&quot;full_picture&quot;:false,&quot;last_crop_picture&quot;:&quot;AcBcd[2]&quot;,&quot;scheme&quot;:&quot;6-4&quot;,&quot;spacing&quot;:5}"/>
  <p:tag name="KSO_WM_UNIT_PLACING_PICTURE" val="224312.198"/>
  <p:tag name="KSO_WM_BEAUTIFY_FLAG" val=""/>
  <p:tag name="KSO_WM_UNIT_TYPE" val=""/>
  <p:tag name="KSO_WM_UNIT_INDEX" val=""/>
  <p:tag name="KSO_WM_UNIT_ID" val=""/>
</p:tagLst>
</file>

<file path=ppt/tags/tag1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85,&quot;width&quot;:3712}"/>
  <p:tag name="KSO_WM_UNIT_PLACING_PICTURE_USER_RELATIVERECTANGLE" val="{&quot;bottom&quot;:0,&quot;left&quot;:0,&quot;right&quot;:0,&quot;top&quot;:0}"/>
  <p:tag name="KSO_WM_UNIT_PLACING_PICTURE_COLLAGE_RELATIVERECTANGLE" val="{&quot;bottom&quot;:0.17615465010254702,&quot;left&quot;:0,&quot;right&quot;:0,&quot;top&quot;:0.17615465010254702}"/>
  <p:tag name="KSO_WM_UNIT_PLACING_PICTURE_COLLAGE_VIEWPORT" val="{&quot;height&quot;:2160.5142851425053,&quot;width&quot;:4446.0285702850106}"/>
  <p:tag name="KSO_WM_UNIT_PLACING_PICTURE_INFO" val="{&quot;code&quot;:&quot;AcBcd[2]&quot;,&quot;full_picture&quot;:false,&quot;last_crop_picture&quot;:&quot;AcBcd[2]&quot;,&quot;scheme&quot;:&quot;6-4&quot;,&quot;spacing&quot;:5}"/>
  <p:tag name="KSO_WM_UNIT_PLACING_PICTURE" val="224312.198"/>
  <p:tag name="KSO_WM_BEAUTIFY_FLAG" val=""/>
  <p:tag name="KSO_WM_UNIT_TYPE" val=""/>
  <p:tag name="KSO_WM_UNIT_INDEX" val=""/>
  <p:tag name="KSO_WM_UNIT_ID" val=""/>
</p:tagLst>
</file>

<file path=ppt/tags/tag1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24,&quot;width&quot;:3897}"/>
  <p:tag name="KSO_WM_UNIT_PLACING_PICTURE_USER_RELATIVERECTANGLE" val="{&quot;bottom&quot;:0,&quot;left&quot;:0,&quot;right&quot;:0,&quot;top&quot;:0}"/>
  <p:tag name="KSO_WM_UNIT_PLACING_PICTURE_COLLAGE_RELATIVERECTANGLE" val="{&quot;bottom&quot;:0.17617681884935685,&quot;left&quot;:0,&quot;right&quot;:0,&quot;top&quot;:0.17617681884935685}"/>
  <p:tag name="KSO_WM_UNIT_PLACING_PICTURE_COLLAGE_VIEWPORT" val="{&quot;height&quot;:2160.5142851425053,&quot;width&quot;:4446.0285702850106}"/>
  <p:tag name="KSO_WM_UNIT_PLACING_PICTURE_INFO" val="{&quot;code&quot;:&quot;AcBcd[2]&quot;,&quot;full_picture&quot;:false,&quot;last_crop_picture&quot;:&quot;AcBcd[2]&quot;,&quot;scheme&quot;:&quot;6-4&quot;,&quot;spacing&quot;:5}"/>
  <p:tag name="KSO_WM_UNIT_PLACING_PICTURE" val="224312.198"/>
  <p:tag name="KSO_WM_BEAUTIFY_FLAG" val=""/>
  <p:tag name="KSO_WM_UNIT_TYPE" val=""/>
  <p:tag name="KSO_WM_UNIT_INDEX" val=""/>
  <p:tag name="KSO_WM_UNIT_ID" val=""/>
</p:tagLst>
</file>

<file path=ppt/tags/tag1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52,&quot;width&quot;:3988}"/>
  <p:tag name="KSO_WM_UNIT_PLACING_PICTURE_USER_RELATIVERECTANGLE" val="{&quot;bottom&quot;:0,&quot;left&quot;:0,&quot;right&quot;:0,&quot;top&quot;:0}"/>
  <p:tag name="KSO_WM_UNIT_PLACING_PICTURE_COLLAGE_RELATIVERECTANGLE" val="{&quot;bottom&quot;:0,&quot;left&quot;:0.051540097293356596,&quot;right&quot;:0.051540097293356596,&quot;top&quot;:0}"/>
  <p:tag name="KSO_WM_UNIT_PLACING_PICTURE_COLLAGE_VIEWPORT" val="{&quot;height&quot;:2160.5142851425053,&quot;width&quot;:2914.0190468566739}"/>
  <p:tag name="KSO_WM_UNIT_PLACING_PICTURE_INFO" val="{&quot;code&quot;:&quot;AcBcd[2]&quot;,&quot;full_picture&quot;:false,&quot;last_crop_picture&quot;:&quot;AcBcd[2]&quot;,&quot;scheme&quot;:&quot;6-4&quot;,&quot;spacing&quot;:5}"/>
  <p:tag name="KSO_WM_UNIT_PLACING_PICTURE" val="224312.198"/>
  <p:tag name="KSO_WM_BEAUTIFY_FLAG" val=""/>
  <p:tag name="KSO_WM_UNIT_TYPE" val=""/>
  <p:tag name="KSO_WM_UNIT_INDEX" val=""/>
  <p:tag name="KSO_WM_UNIT_ID" val=""/>
</p:tagLst>
</file>

<file path=ppt/tags/tag1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72,&quot;width&quot;:3990}"/>
  <p:tag name="KSO_WM_UNIT_PLACING_PICTURE_USER_RELATIVERECTANGLE" val="{&quot;bottom&quot;:0,&quot;left&quot;:0,&quot;right&quot;:0,&quot;top&quot;:0}"/>
  <p:tag name="KSO_WM_UNIT_PLACING_PICTURE_COLLAGE_RELATIVERECTANGLE" val="{&quot;bottom&quot;:0,&quot;left&quot;:0.048384533939655049,&quot;right&quot;:0.048384533939655049,&quot;top&quot;:0}"/>
  <p:tag name="KSO_WM_UNIT_PLACING_PICTURE_COLLAGE_VIEWPORT" val="{&quot;height&quot;:2160.5142851425053,&quot;width&quot;:2914.0190468566739}"/>
  <p:tag name="KSO_WM_UNIT_PLACING_PICTURE_INFO" val="{&quot;code&quot;:&quot;AcBcd[2]&quot;,&quot;full_picture&quot;:false,&quot;last_crop_picture&quot;:&quot;AcBcd[2]&quot;,&quot;scheme&quot;:&quot;6-4&quot;,&quot;spacing&quot;:5}"/>
  <p:tag name="KSO_WM_UNIT_PLACING_PICTURE" val="224312.198"/>
  <p:tag name="KSO_WM_BEAUTIFY_FLAG" val=""/>
  <p:tag name="KSO_WM_UNIT_TYPE" val=""/>
  <p:tag name="KSO_WM_UNIT_INDEX" val=""/>
  <p:tag name="KSO_WM_UNIT_ID"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a"/>
  <p:tag name="KSO_WM_UNIT_INDEX" val="1_4_1"/>
  <p:tag name="KSO_WM_UNIT_ID" val="diagram20187630_3*l_h_a*1_4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8"/>
  <p:tag name="KSO_WM_UNIT_FILL_TYPE" val="1"/>
  <p:tag name="KSO_WM_UNIT_TEXT_FILL_FORE_SCHEMECOLOR_INDEX" val="14"/>
  <p:tag name="KSO_WM_UNIT_TEXT_FILL_TYPE" val="1"/>
</p:tagLst>
</file>

<file path=ppt/tags/tag1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9,&quot;width&quot;:3516}"/>
  <p:tag name="KSO_WM_UNIT_PLACING_PICTURE_USER_RELATIVERECTANGLE" val="{&quot;bottom&quot;:0,&quot;left&quot;:0,&quot;right&quot;:0,&quot;top&quot;:0}"/>
  <p:tag name="KSO_WM_UNIT_PLACING_PICTURE_COLLAGE_RELATIVERECTANGLE" val="{&quot;bottom&quot;:0.0060940744347054423,&quot;left&quot;:0,&quot;right&quot;:0,&quot;top&quot;:0.0060940744347054423}"/>
  <p:tag name="KSO_WM_UNIT_PLACING_PICTURE_COLLAGE_VIEWPORT" val="{&quot;height&quot;:2160.5142851425053,&quot;width&quot;:2914.0190468566739}"/>
  <p:tag name="KSO_WM_UNIT_PLACING_PICTURE_INFO" val="{&quot;code&quot;:&quot;AcBcd[2]&quot;,&quot;full_picture&quot;:false,&quot;last_crop_picture&quot;:&quot;AcBcd[2]&quot;,&quot;scheme&quot;:&quot;6-4&quot;,&quot;spacing&quot;:5}"/>
  <p:tag name="KSO_WM_UNIT_PLACING_PICTURE" val="224312.198"/>
  <p:tag name="KSO_WM_BEAUTIFY_FLAG" val=""/>
  <p:tag name="KSO_WM_UNIT_TYPE" val=""/>
  <p:tag name="KSO_WM_UNIT_INDEX" val=""/>
  <p:tag name="KSO_WM_UNIT_ID" val=""/>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69686_3*n_h_i*1_1_1"/>
  <p:tag name="KSO_WM_TEMPLATE_CATEGORY" val="diagram"/>
  <p:tag name="KSO_WM_TEMPLATE_INDEX" val="20169686"/>
  <p:tag name="KSO_WM_UNIT_LAYERLEVEL" val="1_1_1"/>
  <p:tag name="KSO_WM_TAG_VERSION" val="1.0"/>
  <p:tag name="KSO_WM_BEAUTIFY_FLAG" val="#wm#"/>
  <p:tag name="KSO_WM_UNIT_TEXT_FILL_FORE_SCHEMECOLOR_INDEX" val="2"/>
  <p:tag name="KSO_WM_UNIT_TEXT_FILL_TYPE" val="1"/>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169686_3*n_h_i*1_1_2"/>
  <p:tag name="KSO_WM_TEMPLATE_CATEGORY" val="diagram"/>
  <p:tag name="KSO_WM_TEMPLATE_INDEX" val="20169686"/>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69686_3*n_h_h_i*1_2_1_1"/>
  <p:tag name="KSO_WM_TEMPLATE_CATEGORY" val="diagram"/>
  <p:tag name="KSO_WM_TEMPLATE_INDEX" val="20169686"/>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69686_3*n_h_h_i*1_2_2_1"/>
  <p:tag name="KSO_WM_TEMPLATE_CATEGORY" val="diagram"/>
  <p:tag name="KSO_WM_TEMPLATE_INDEX" val="20169686"/>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169686_3*n_h_h_i*1_2_3_1"/>
  <p:tag name="KSO_WM_TEMPLATE_CATEGORY" val="diagram"/>
  <p:tag name="KSO_WM_TEMPLATE_INDEX" val="20169686"/>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169686_3*n_h_h_i*1_2_4_1"/>
  <p:tag name="KSO_WM_TEMPLATE_CATEGORY" val="diagram"/>
  <p:tag name="KSO_WM_TEMPLATE_INDEX" val="20169686"/>
  <p:tag name="KSO_WM_UNIT_LAYERLEVEL" val="1_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169686_3*n_h_i*1_1_3"/>
  <p:tag name="KSO_WM_TEMPLATE_CATEGORY" val="diagram"/>
  <p:tag name="KSO_WM_TEMPLATE_INDEX" val="20169686"/>
  <p:tag name="KSO_WM_UNIT_LAYERLEVEL" val="1_1_1"/>
  <p:tag name="KSO_WM_TAG_VERSION" val="1.0"/>
  <p:tag name="KSO_WM_BEAUTIFY_FLAG" val="#wm#"/>
  <p:tag name="KSO_WM_UNIT_TEXT_FILL_FORE_SCHEMECOLOR_INDEX" val="13"/>
  <p:tag name="KSO_WM_UNIT_TEXT_FILL_TYPE" val="1"/>
</p:tagLst>
</file>

<file path=ppt/tags/tag12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1_1"/>
  <p:tag name="KSO_WM_UNIT_ID" val="diagram20169686_3*n_h_h_a*1_2_1_1"/>
  <p:tag name="KSO_WM_TEMPLATE_CATEGORY" val="diagram"/>
  <p:tag name="KSO_WM_TEMPLATE_INDEX" val="20169686"/>
  <p:tag name="KSO_WM_UNIT_LAYERLEVEL" val="1_1_1_1"/>
  <p:tag name="KSO_WM_TAG_VERSION" val="1.0"/>
  <p:tag name="KSO_WM_BEAUTIFY_FLAG" val="#wm#"/>
  <p:tag name="KSO_WM_UNIT_TEXT_FILL_FORE_SCHEMECOLOR_INDEX" val="14"/>
  <p:tag name="KSO_WM_UNIT_TEXT_FILL_TYPE" val="1"/>
</p:tagLst>
</file>

<file path=ppt/tags/tag1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2_1"/>
  <p:tag name="KSO_WM_UNIT_ID" val="diagram20169686_3*n_h_h_a*1_2_2_1"/>
  <p:tag name="KSO_WM_TEMPLATE_CATEGORY" val="diagram"/>
  <p:tag name="KSO_WM_TEMPLATE_INDEX" val="20169686"/>
  <p:tag name="KSO_WM_UNIT_LAYERLEVEL" val="1_1_1_1"/>
  <p:tag name="KSO_WM_TAG_VERSION" val="1.0"/>
  <p:tag name="KSO_WM_BEAUTIFY_FLAG" val="#wm#"/>
  <p:tag name="KSO_WM_UNIT_TEXT_FILL_FORE_SCHEMECOLOR_INDEX" val="14"/>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a"/>
  <p:tag name="KSO_WM_UNIT_INDEX" val="1_1_1"/>
  <p:tag name="KSO_WM_UNIT_ID" val="diagram20187630_3*l_h_a*1_1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5"/>
  <p:tag name="KSO_WM_UNIT_FILL_TYPE" val="1"/>
  <p:tag name="KSO_WM_UNIT_TEXT_FILL_FORE_SCHEMECOLOR_INDEX" val="14"/>
  <p:tag name="KSO_WM_UNIT_TEXT_FILL_TYPE" val="1"/>
</p:tagLst>
</file>

<file path=ppt/tags/tag1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3_1"/>
  <p:tag name="KSO_WM_UNIT_ID" val="diagram20169686_3*n_h_h_a*1_2_3_1"/>
  <p:tag name="KSO_WM_TEMPLATE_CATEGORY" val="diagram"/>
  <p:tag name="KSO_WM_TEMPLATE_INDEX" val="20169686"/>
  <p:tag name="KSO_WM_UNIT_LAYERLEVEL" val="1_1_1_1"/>
  <p:tag name="KSO_WM_TAG_VERSION" val="1.0"/>
  <p:tag name="KSO_WM_BEAUTIFY_FLAG" val="#wm#"/>
  <p:tag name="KSO_WM_UNIT_TEXT_FILL_FORE_SCHEMECOLOR_INDEX" val="14"/>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HIGHLIGHT" val="0"/>
  <p:tag name="KSO_WM_UNIT_COMPATIBLE" val="0"/>
  <p:tag name="KSO_WM_UNIT_DIAGRAM_ISNUMVISUAL" val="0"/>
  <p:tag name="KSO_WM_UNIT_DIAGRAM_ISREFERUNIT" val="0"/>
  <p:tag name="KSO_WM_DIAGRAM_GROUP_CODE" val="n1-1"/>
  <p:tag name="KSO_WM_UNIT_TYPE" val="n_h_h_a"/>
  <p:tag name="KSO_WM_UNIT_INDEX" val="1_2_4_1"/>
  <p:tag name="KSO_WM_UNIT_ID" val="diagram20169686_3*n_h_h_a*1_2_4_1"/>
  <p:tag name="KSO_WM_TEMPLATE_CATEGORY" val="diagram"/>
  <p:tag name="KSO_WM_TEMPLATE_INDEX" val="20169686"/>
  <p:tag name="KSO_WM_UNIT_LAYERLEVEL" val="1_1_1_1"/>
  <p:tag name="KSO_WM_TAG_VERSION" val="1.0"/>
  <p:tag name="KSO_WM_BEAUTIFY_FLAG" val="#wm#"/>
  <p:tag name="KSO_WM_UNIT_TEXT_FILL_FORE_SCHEMECOLOR_INDEX" val="14"/>
  <p:tag name="KSO_WM_UNIT_TEXT_FILL_TYPE" val="1"/>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f"/>
  <p:tag name="KSO_WM_UNIT_INDEX" val="1_3_1"/>
  <p:tag name="KSO_WM_UNIT_LAYERLEVEL" val="1_1_1"/>
  <p:tag name="KSO_WM_UNIT_VALUE" val="48"/>
  <p:tag name="KSO_WM_UNIT_HIGHLIGHT" val="0"/>
  <p:tag name="KSO_WM_UNIT_COMPATIBLE" val="0"/>
  <p:tag name="KSO_WM_DIAGRAM_GROUP_CODE" val="l1-1"/>
  <p:tag name="KSO_WM_UNIT_ID" val="diagram20168406_2*l_h_f*1_3_1"/>
  <p:tag name="KSO_WM_UNIT_NOCLEAR" val="0"/>
  <p:tag name="KSO_WM_UNIT_DIAGRAM_ISNUMVISUAL" val="0"/>
  <p:tag name="KSO_WM_UNIT_DIAGRAM_ISREFERUNIT" val="0"/>
  <p:tag name="KSO_WM_UNIT_PRESET_TEXT" val="单击此处添加文本具体内容，简明扼要的阐述您的观点。"/>
  <p:tag name="KSO_WM_UNIT_TEXT_FILL_FORE_SCHEMECOLOR_INDEX" val="13"/>
  <p:tag name="KSO_WM_UNIT_TEXT_FILL_TYPE" val="1"/>
</p:tagLst>
</file>

<file path=ppt/tags/tag1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f"/>
  <p:tag name="KSO_WM_UNIT_INDEX" val="1_2_1"/>
  <p:tag name="KSO_WM_UNIT_LAYERLEVEL" val="1_1_1"/>
  <p:tag name="KSO_WM_UNIT_VALUE" val="48"/>
  <p:tag name="KSO_WM_UNIT_HIGHLIGHT" val="0"/>
  <p:tag name="KSO_WM_UNIT_COMPATIBLE" val="0"/>
  <p:tag name="KSO_WM_DIAGRAM_GROUP_CODE" val="l1-1"/>
  <p:tag name="KSO_WM_UNIT_ID" val="diagram20168406_2*l_h_f*1_2_1"/>
  <p:tag name="KSO_WM_UNIT_NOCLEAR" val="0"/>
  <p:tag name="KSO_WM_UNIT_DIAGRAM_ISNUMVISUAL" val="0"/>
  <p:tag name="KSO_WM_UNIT_DIAGRAM_ISREFERUNIT" val="0"/>
  <p:tag name="KSO_WM_UNIT_PRESET_TEXT" val="单击此处添加文本具体内容，简明扼要的阐述您的观点。"/>
  <p:tag name="KSO_WM_UNIT_TEXT_FILL_FORE_SCHEMECOLOR_INDEX" val="13"/>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f"/>
  <p:tag name="KSO_WM_UNIT_INDEX" val="1_1_1"/>
  <p:tag name="KSO_WM_UNIT_LAYERLEVEL" val="1_1_1"/>
  <p:tag name="KSO_WM_UNIT_VALUE" val="48"/>
  <p:tag name="KSO_WM_UNIT_HIGHLIGHT" val="0"/>
  <p:tag name="KSO_WM_UNIT_COMPATIBLE" val="0"/>
  <p:tag name="KSO_WM_DIAGRAM_GROUP_CODE" val="l1-1"/>
  <p:tag name="KSO_WM_UNIT_ID" val="diagram20168406_2*l_h_f*1_1_1"/>
  <p:tag name="KSO_WM_UNIT_NOCLEAR" val="0"/>
  <p:tag name="KSO_WM_UNIT_DIAGRAM_ISNUMVISUAL" val="0"/>
  <p:tag name="KSO_WM_UNIT_DIAGRAM_ISREFERUNIT" val="0"/>
  <p:tag name="KSO_WM_UNIT_PRESET_TEXT" val="单击此处添加文本具体内容，简明扼要的阐述您的观点。"/>
  <p:tag name="KSO_WM_UNIT_TEXT_FILL_FORE_SCHEMECOLOR_INDEX" val="13"/>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1_1"/>
  <p:tag name="KSO_WM_UNIT_ID" val="diagram20168406_2*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3_1"/>
  <p:tag name="KSO_WM_UNIT_ID" val="diagram20168406_2*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1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2_1"/>
  <p:tag name="KSO_WM_UNIT_ID" val="diagram20168406_2*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1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2_2"/>
  <p:tag name="KSO_WM_UNIT_ID" val="diagram20168406_2*l_h_i*1_2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16"/>
  <p:tag name="KSO_WM_UNIT_FILL_TYPE" val="1"/>
  <p:tag name="KSO_WM_UNIT_TEXT_FILL_FORE_SCHEMECOLOR_INDEX" val="13"/>
  <p:tag name="KSO_WM_UNIT_TEXT_FILL_TYPE" val="1"/>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2_3"/>
  <p:tag name="KSO_WM_UNIT_ID" val="diagram20168406_2*l_h_i*1_2_3"/>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16"/>
  <p:tag name="KSO_WM_UNIT_FILL_TYPE" val="1"/>
  <p:tag name="KSO_WM_UNIT_TEXT_FILL_FORE_SCHEMECOLOR_INDEX" val="13"/>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a"/>
  <p:tag name="KSO_WM_UNIT_INDEX" val="1_2_1"/>
  <p:tag name="KSO_WM_UNIT_ID" val="diagram20187630_3*l_h_a*1_2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6"/>
  <p:tag name="KSO_WM_UNIT_FILL_TYPE" val="1"/>
  <p:tag name="KSO_WM_UNIT_TEXT_FILL_FORE_SCHEMECOLOR_INDEX" val="14"/>
  <p:tag name="KSO_WM_UNIT_TEXT_FILL_TYPE" val="1"/>
</p:tagLst>
</file>

<file path=ppt/tags/tag1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2_4"/>
  <p:tag name="KSO_WM_UNIT_ID" val="diagram20168406_2*l_h_i*1_2_4"/>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16"/>
  <p:tag name="KSO_WM_UNIT_FILL_TYPE" val="1"/>
  <p:tag name="KSO_WM_UNIT_TEXT_FILL_FORE_SCHEMECOLOR_INDEX" val="13"/>
  <p:tag name="KSO_WM_UNIT_TEXT_FILL_TYPE" val="1"/>
</p:tagLst>
</file>

<file path=ppt/tags/tag1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2_5"/>
  <p:tag name="KSO_WM_UNIT_ID" val="diagram20168406_2*l_h_i*1_2_5"/>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16"/>
  <p:tag name="KSO_WM_UNIT_FILL_TYPE" val="1"/>
  <p:tag name="KSO_WM_UNIT_TEXT_FILL_FORE_SCHEMECOLOR_INDEX" val="13"/>
  <p:tag name="KSO_WM_UNIT_TEXT_FILL_TYPE" val="1"/>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2_6"/>
  <p:tag name="KSO_WM_UNIT_ID" val="diagram20168406_2*l_h_i*1_2_6"/>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16"/>
  <p:tag name="KSO_WM_UNIT_FILL_TYPE" val="1"/>
  <p:tag name="KSO_WM_UNIT_TEXT_FILL_FORE_SCHEMECOLOR_INDEX" val="13"/>
  <p:tag name="KSO_WM_UNIT_TEXT_FILL_TYPE" val="1"/>
</p:tagLst>
</file>

<file path=ppt/tags/tag1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2_7"/>
  <p:tag name="KSO_WM_UNIT_ID" val="diagram20168406_2*l_h_i*1_2_7"/>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16"/>
  <p:tag name="KSO_WM_UNIT_FILL_TYPE" val="1"/>
  <p:tag name="KSO_WM_UNIT_TEXT_FILL_FORE_SCHEMECOLOR_INDEX" val="13"/>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3_2"/>
  <p:tag name="KSO_WM_UNIT_ID" val="diagram20168406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16"/>
  <p:tag name="KSO_WM_UNIT_FILL_TYPE" val="1"/>
  <p:tag name="KSO_WM_UNIT_TEXT_FILL_FORE_SCHEMECOLOR_INDEX" val="13"/>
  <p:tag name="KSO_WM_UNIT_TEXT_FILL_TYPE" val="1"/>
</p:tagLst>
</file>

<file path=ppt/tags/tag1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3_3"/>
  <p:tag name="KSO_WM_UNIT_ID" val="diagram20168406_2*l_h_i*1_3_3"/>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16"/>
  <p:tag name="KSO_WM_UNIT_FILL_TYPE" val="1"/>
  <p:tag name="KSO_WM_UNIT_TEXT_FILL_FORE_SCHEMECOLOR_INDEX" val="13"/>
  <p:tag name="KSO_WM_UNIT_TEXT_FILL_TYPE" val="1"/>
</p:tagLst>
</file>

<file path=ppt/tags/tag1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1_2"/>
  <p:tag name="KSO_WM_UNIT_ID" val="diagram20168406_2*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 val="16"/>
  <p:tag name="KSO_WM_UNIT_FILL_TYPE" val="1"/>
  <p:tag name="KSO_WM_UNIT_TEXT_FILL_FORE_SCHEMECOLOR_INDEX" val="13"/>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1_3"/>
  <p:tag name="KSO_WM_UNIT_ID" val="diagram20168406_2*l_h_i*1_1_3"/>
  <p:tag name="KSO_WM_UNIT_LAYERLEVEL" val="1_1_1"/>
  <p:tag name="KSO_WM_DIAGRAM_GROUP_CODE" val="l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TEXT_FILL_FORE_SCHEMECOLOR_INDEX" val="13"/>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2_8"/>
  <p:tag name="KSO_WM_UNIT_ID" val="diagram20168406_2*l_h_i*1_2_8"/>
  <p:tag name="KSO_WM_UNIT_LAYERLEVEL" val="1_1_1"/>
  <p:tag name="KSO_WM_DIAGRAM_GROUP_CODE" val="l1-1"/>
  <p:tag name="KSO_WM_UNIT_HIGHLIGHT" val="0"/>
  <p:tag name="KSO_WM_UNIT_COMPATIBLE" val="0"/>
  <p:tag name="KSO_WM_UNIT_DIAGRAM_ISNUMVISUAL" val="0"/>
  <p:tag name="KSO_WM_UNIT_DIAGRAM_ISREFERUNIT" val="0"/>
  <p:tag name="KSO_WM_UNIT_LINE_FORE_SCHEMECOLOR_INDEX" val="6"/>
  <p:tag name="KSO_WM_UNIT_LINE_FILL_TYPE" val="2"/>
  <p:tag name="KSO_WM_UNIT_TEXT_FILL_FORE_SCHEMECOLOR_INDEX" val="13"/>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8406"/>
  <p:tag name="KSO_WM_UNIT_TYPE" val="l_h_i"/>
  <p:tag name="KSO_WM_UNIT_INDEX" val="1_3_4"/>
  <p:tag name="KSO_WM_UNIT_ID" val="diagram20168406_2*l_h_i*1_3_4"/>
  <p:tag name="KSO_WM_UNIT_LAYERLEVEL" val="1_1_1"/>
  <p:tag name="KSO_WM_DIAGRAM_GROUP_CODE" val="l1-1"/>
  <p:tag name="KSO_WM_UNIT_HIGHLIGHT" val="0"/>
  <p:tag name="KSO_WM_UNIT_COMPATIBLE" val="0"/>
  <p:tag name="KSO_WM_UNIT_DIAGRAM_ISNUMVISUAL" val="0"/>
  <p:tag name="KSO_WM_UNIT_DIAGRAM_ISREFERUNIT" val="0"/>
  <p:tag name="KSO_WM_UNIT_LINE_FORE_SCHEMECOLOR_INDEX" val="6"/>
  <p:tag name="KSO_WM_UNIT_LINE_FILL_TYPE" val="2"/>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a"/>
  <p:tag name="KSO_WM_UNIT_INDEX" val="1_3_1"/>
  <p:tag name="KSO_WM_UNIT_ID" val="diagram20187630_3*l_h_a*1_3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7"/>
  <p:tag name="KSO_WM_UNIT_FILL_TYPE" val="1"/>
  <p:tag name="KSO_WM_UNIT_TEXT_FILL_FORE_SCHEMECOLOR_INDEX" val="14"/>
  <p:tag name="KSO_WM_UNIT_TEXT_FILL_TYPE" val="1"/>
</p:tagLst>
</file>

<file path=ppt/tags/tag1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92"/>
  <p:tag name="KSO_WM_UNIT_TYPE" val="l_i"/>
  <p:tag name="KSO_WM_UNIT_INDEX" val="1_3"/>
  <p:tag name="KSO_WM_UNIT_LAYERLEVEL" val="1_1"/>
  <p:tag name="KSO_WM_DIAGRAM_GROUP_CODE" val="l1-1"/>
  <p:tag name="KSO_WM_UNIT_ID" val="diagram20170292_1*l_i*1_3"/>
  <p:tag name="KSO_WM_UNIT_FILL_FORE_SCHEMECOLOR_INDEX" val="5"/>
  <p:tag name="KSO_WM_UNIT_FILL_TYPE" val="1"/>
  <p:tag name="KSO_WM_UNIT_TEXT_FILL_FORE_SCHEMECOLOR_INDEX" val="2"/>
  <p:tag name="KSO_WM_UNIT_TEXT_FILL_TYPE" val="1"/>
</p:tagLst>
</file>

<file path=ppt/tags/tag1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92"/>
  <p:tag name="KSO_WM_UNIT_TYPE" val="l_i"/>
  <p:tag name="KSO_WM_UNIT_INDEX" val="1_4"/>
  <p:tag name="KSO_WM_UNIT_LAYERLEVEL" val="1_1"/>
  <p:tag name="KSO_WM_DIAGRAM_GROUP_CODE" val="l1-1"/>
  <p:tag name="KSO_WM_UNIT_ID" val="diagram20170292_1*l_i*1_4"/>
  <p:tag name="KSO_WM_UNIT_FILL_FORE_SCHEMECOLOR_INDEX" val="14"/>
  <p:tag name="KSO_WM_UNIT_FILL_TYPE" val="1"/>
  <p:tag name="KSO_WM_UNIT_TEXT_FILL_FORE_SCHEMECOLOR_INDEX" val="13"/>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92"/>
  <p:tag name="KSO_WM_UNIT_TYPE" val="l_i"/>
  <p:tag name="KSO_WM_UNIT_INDEX" val="1_5"/>
  <p:tag name="KSO_WM_UNIT_LAYERLEVEL" val="1_1"/>
  <p:tag name="KSO_WM_DIAGRAM_GROUP_CODE" val="l1-1"/>
  <p:tag name="KSO_WM_UNIT_ID" val="diagram20170292_1*l_i*1_5"/>
  <p:tag name="KSO_WM_UNIT_LINE_FORE_SCHEMECOLOR_INDEX" val="14"/>
  <p:tag name="KSO_WM_UNIT_LINE_FILL_TYPE" val="2"/>
  <p:tag name="KSO_WM_UNIT_TEXT_FILL_FORE_SCHEMECOLOR_INDEX" val="2"/>
  <p:tag name="KSO_WM_UNIT_TEXT_FILL_TYPE" val="1"/>
</p:tagLst>
</file>

<file path=ppt/tags/tag1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92"/>
  <p:tag name="KSO_WM_UNIT_TYPE" val="l_h_i"/>
  <p:tag name="KSO_WM_UNIT_INDEX" val="1_1_1"/>
  <p:tag name="KSO_WM_UNIT_ID" val="diagram20170292_1*l_h_i*1_1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Lst>
</file>

<file path=ppt/tags/tag1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92"/>
  <p:tag name="KSO_WM_UNIT_TYPE" val="l_h_a"/>
  <p:tag name="KSO_WM_UNIT_INDEX" val="1_1_1"/>
  <p:tag name="KSO_WM_UNIT_LAYERLEVEL" val="1_1_1"/>
  <p:tag name="KSO_WM_UNIT_VALUE" val="16"/>
  <p:tag name="KSO_WM_UNIT_HIGHLIGHT" val="0"/>
  <p:tag name="KSO_WM_UNIT_COMPATIBLE" val="0"/>
  <p:tag name="KSO_WM_UNIT_CLEAR" val="0"/>
  <p:tag name="KSO_WM_UNIT_PRESET_TEXT_INDEX" val="3"/>
  <p:tag name="KSO_WM_UNIT_PRESET_TEXT_LEN" val="12"/>
  <p:tag name="KSO_WM_DIAGRAM_GROUP_CODE" val="l1-1"/>
  <p:tag name="KSO_WM_UNIT_ID" val="diagram20170292_1*l_h_a*1_1_1"/>
  <p:tag name="KSO_WM_UNIT_TEXT_FILL_FORE_SCHEMECOLOR_INDEX" val="14"/>
  <p:tag name="KSO_WM_UNIT_TEXT_FILL_TYPE" val="1"/>
</p:tagLst>
</file>

<file path=ppt/tags/tag1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92"/>
  <p:tag name="KSO_WM_UNIT_TYPE" val="l_h_i"/>
  <p:tag name="KSO_WM_UNIT_INDEX" val="1_2_1"/>
  <p:tag name="KSO_WM_UNIT_ID" val="diagram20170292_1*l_h_i*1_2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292"/>
  <p:tag name="KSO_WM_UNIT_TYPE" val="l_h_a"/>
  <p:tag name="KSO_WM_UNIT_INDEX" val="1_2_1"/>
  <p:tag name="KSO_WM_UNIT_LAYERLEVEL" val="1_1_1"/>
  <p:tag name="KSO_WM_UNIT_VALUE" val="16"/>
  <p:tag name="KSO_WM_UNIT_HIGHLIGHT" val="0"/>
  <p:tag name="KSO_WM_UNIT_COMPATIBLE" val="0"/>
  <p:tag name="KSO_WM_UNIT_CLEAR" val="0"/>
  <p:tag name="KSO_WM_UNIT_PRESET_TEXT_INDEX" val="3"/>
  <p:tag name="KSO_WM_UNIT_PRESET_TEXT_LEN" val="12"/>
  <p:tag name="KSO_WM_DIAGRAM_GROUP_CODE" val="l1-1"/>
  <p:tag name="KSO_WM_UNIT_ID" val="diagram20170292_1*l_h_a*1_2_1"/>
  <p:tag name="KSO_WM_UNIT_TEXT_FILL_FORE_SCHEMECOLOR_INDEX" val="14"/>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68787_5*l_i*1_1"/>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1"/>
  <p:tag name="KSO_WM_UNIT_ID" val="diagram20168787_5*l_i*1_11"/>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2"/>
  <p:tag name="KSO_WM_UNIT_ID" val="diagram20168787_5*l_i*1_12"/>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4_5"/>
  <p:tag name="KSO_WM_UNIT_ID" val="diagram20187630_3*l_h_i*1_4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3"/>
  <p:tag name="KSO_WM_UNIT_ID" val="diagram20168787_5*l_i*1_13"/>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4"/>
  <p:tag name="KSO_WM_UNIT_ID" val="diagram20168787_5*l_i*1_14"/>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5"/>
  <p:tag name="KSO_WM_UNIT_ID" val="diagram20168787_5*l_i*1_15"/>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6"/>
  <p:tag name="KSO_WM_UNIT_ID" val="diagram20168787_5*l_i*1_16"/>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7"/>
  <p:tag name="KSO_WM_UNIT_ID" val="diagram20168787_5*l_i*1_17"/>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8"/>
  <p:tag name="KSO_WM_UNIT_ID" val="diagram20168787_5*l_i*1_18"/>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68787_5*l_i*1_2"/>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68787_5*l_i*1_5"/>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68787_5*l_i*1_6"/>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68787_5*l_i*1_7"/>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5"/>
  <p:tag name="KSO_WM_UNIT_ID" val="diagram20187630_3*l_h_i*1_3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68787_5*l_i*1_8"/>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9"/>
  <p:tag name="KSO_WM_UNIT_ID" val="diagram20168787_5*l_i*1_9"/>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0"/>
  <p:tag name="KSO_WM_UNIT_ID" val="diagram20168787_5*l_i*1_10"/>
  <p:tag name="KSO_WM_TEMPLATE_CATEGORY" val="diagram"/>
  <p:tag name="KSO_WM_TEMPLATE_INDEX" val="20168787"/>
  <p:tag name="KSO_WM_UNIT_LAYERLEVEL" val="1_1"/>
  <p:tag name="KSO_WM_TAG_VERSION" val="1.0"/>
  <p:tag name="KSO_WM_BEAUTIFY_FLAG" val="#wm#"/>
  <p:tag name="KSO_WM_UNIT_TEXT_FILL_FORE_SCHEMECOLOR_INDEX" val="14"/>
  <p:tag name="KSO_WM_UNIT_TEXT_FILL_TYPE" val="1"/>
</p:tagLst>
</file>

<file path=ppt/tags/tag1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787_5*l_h_i*1_4_1"/>
  <p:tag name="KSO_WM_TEMPLATE_CATEGORY" val="diagram"/>
  <p:tag name="KSO_WM_TEMPLATE_INDEX" val="20168787"/>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1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168787_5*l_h_i*1_5_1"/>
  <p:tag name="KSO_WM_TEMPLATE_CATEGORY" val="diagram"/>
  <p:tag name="KSO_WM_TEMPLATE_INDEX" val="20168787"/>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1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68787_5*l_i*1_4"/>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87_5*l_h_i*1_1_1"/>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87_5*l_h_i*1_3_1"/>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87_5*l_h_i*1_2_1"/>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79.xml><?xml version="1.0" encoding="utf-8"?>
<p:tagLst xmlns:a="http://schemas.openxmlformats.org/drawingml/2006/main" xmlns:r="http://schemas.openxmlformats.org/officeDocument/2006/relationships" xmlns:p="http://schemas.openxmlformats.org/presentationml/2006/main">
  <p:tag name="KSO_WM_UNIT_VALUE" val="107*84"/>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68787_5*l_h_x*1_4_1"/>
  <p:tag name="KSO_WM_TEMPLATE_CATEGORY" val="diagram"/>
  <p:tag name="KSO_WM_TEMPLATE_INDEX" val="20168787"/>
  <p:tag name="KSO_WM_UNIT_LAYERLEVEL" val="1_1_1"/>
  <p:tag name="KSO_WM_TAG_VERSION" val="1.0"/>
  <p:tag name="KSO_WM_BEAUTIFY_FLAG" val="#wm#"/>
  <p:tag name="KSO_WM_UNIT_TEXT_FILL_FORE_SCHEMECOLOR_INDEX" val="14"/>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5"/>
  <p:tag name="KSO_WM_UNIT_ID" val="diagram20187630_3*l_h_i*1_2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8787_5*l_h_i*1_1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7_5*l_h_i*1_1_2"/>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82.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7_5*l_h_f*1_1_1"/>
  <p:tag name="KSO_WM_TEMPLATE_CATEGORY" val="diagram"/>
  <p:tag name="KSO_WM_TEMPLATE_INDEX" val="20168787"/>
  <p:tag name="KSO_WM_UNIT_LAYERLEVEL" val="1_1_1"/>
  <p:tag name="KSO_WM_TAG_VERSION" val="1.0"/>
  <p:tag name="KSO_WM_BEAUTIFY_FLAG" val="#wm#"/>
  <p:tag name="KSO_WM_UNIT_TEXT_FILL_FORE_SCHEMECOLOR_INDEX" val="13"/>
  <p:tag name="KSO_WM_UNIT_TEXT_FILL_TYPE" val="1"/>
</p:tagLst>
</file>

<file path=ppt/tags/tag1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8787_5*l_h_i*1_2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7_5*l_h_i*1_2_2"/>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85.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7_5*l_h_f*1_2_1"/>
  <p:tag name="KSO_WM_TEMPLATE_CATEGORY" val="diagram"/>
  <p:tag name="KSO_WM_TEMPLATE_INDEX" val="20168787"/>
  <p:tag name="KSO_WM_UNIT_LAYERLEVEL" val="1_1_1"/>
  <p:tag name="KSO_WM_TAG_VERSION" val="1.0"/>
  <p:tag name="KSO_WM_BEAUTIFY_FLAG" val="#wm#"/>
  <p:tag name="KSO_WM_UNIT_TEXT_FILL_FORE_SCHEMECOLOR_INDEX" val="13"/>
  <p:tag name="KSO_WM_UNIT_TEXT_FILL_TYPE" val="1"/>
</p:tagLst>
</file>

<file path=ppt/tags/tag1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8787_5*l_h_i*1_3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7_5*l_h_i*1_3_2"/>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88.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7_5*l_h_f*1_3_1"/>
  <p:tag name="KSO_WM_TEMPLATE_CATEGORY" val="diagram"/>
  <p:tag name="KSO_WM_TEMPLATE_INDEX" val="20168787"/>
  <p:tag name="KSO_WM_UNIT_LAYERLEVEL" val="1_1_1"/>
  <p:tag name="KSO_WM_TAG_VERSION" val="1.0"/>
  <p:tag name="KSO_WM_BEAUTIFY_FLAG" val="#wm#"/>
  <p:tag name="KSO_WM_UNIT_TEXT_FILL_FORE_SCHEMECOLOR_INDEX" val="13"/>
  <p:tag name="KSO_WM_UNIT_TEXT_FILL_TYPE" val="1"/>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168787_5*l_h_i*1_4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5"/>
  <p:tag name="KSO_WM_UNIT_ID" val="diagram20187630_3*l_h_i*1_1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787_5*l_h_i*1_4_2"/>
  <p:tag name="KSO_WM_TEMPLATE_CATEGORY" val="diagram"/>
  <p:tag name="KSO_WM_TEMPLATE_INDEX" val="2016878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91.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787_5*l_h_f*1_4_1"/>
  <p:tag name="KSO_WM_TEMPLATE_CATEGORY" val="diagram"/>
  <p:tag name="KSO_WM_TEMPLATE_INDEX" val="20168787"/>
  <p:tag name="KSO_WM_UNIT_LAYERLEVEL" val="1_1_1"/>
  <p:tag name="KSO_WM_TAG_VERSION" val="1.0"/>
  <p:tag name="KSO_WM_BEAUTIFY_FLAG" val="#wm#"/>
  <p:tag name="KSO_WM_UNIT_TEXT_FILL_FORE_SCHEMECOLOR_INDEX" val="13"/>
  <p:tag name="KSO_WM_UNIT_TEXT_FILL_TYPE" val="1"/>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168787_5*l_h_i*1_5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168787_5*l_h_i*1_5_2"/>
  <p:tag name="KSO_WM_TEMPLATE_CATEGORY" val="diagram"/>
  <p:tag name="KSO_WM_TEMPLATE_INDEX" val="20168787"/>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194.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68787_5*l_h_f*1_5_1"/>
  <p:tag name="KSO_WM_TEMPLATE_CATEGORY" val="diagram"/>
  <p:tag name="KSO_WM_TEMPLATE_INDEX" val="20168787"/>
  <p:tag name="KSO_WM_UNIT_LAYERLEVEL" val="1_1_1"/>
  <p:tag name="KSO_WM_TAG_VERSION" val="1.0"/>
  <p:tag name="KSO_WM_BEAUTIFY_FLAG" val="#wm#"/>
  <p:tag name="KSO_WM_UNIT_TEXT_FILL_FORE_SCHEMECOLOR_INDEX" val="13"/>
  <p:tag name="KSO_WM_UNIT_TEXT_FILL_TYPE" val="1"/>
</p:tagLst>
</file>

<file path=ppt/tags/tag195.xml><?xml version="1.0" encoding="utf-8"?>
<p:tagLst xmlns:a="http://schemas.openxmlformats.org/drawingml/2006/main" xmlns:r="http://schemas.openxmlformats.org/officeDocument/2006/relationships"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68787_5*l_h_x*1_2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96.xml><?xml version="1.0" encoding="utf-8"?>
<p:tagLst xmlns:a="http://schemas.openxmlformats.org/drawingml/2006/main" xmlns:r="http://schemas.openxmlformats.org/officeDocument/2006/relationships" xmlns:p="http://schemas.openxmlformats.org/presentationml/2006/main">
  <p:tag name="KSO_WM_UNIT_VALUE" val="107*91"/>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68787_5*l_h_x*1_3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97.xml><?xml version="1.0" encoding="utf-8"?>
<p:tagLst xmlns:a="http://schemas.openxmlformats.org/drawingml/2006/main" xmlns:r="http://schemas.openxmlformats.org/officeDocument/2006/relationships" xmlns:p="http://schemas.openxmlformats.org/presentationml/2006/main">
  <p:tag name="KSO_WM_UNIT_VALUE" val="107*95"/>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168787_5*l_h_x*1_5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68787_5*l_i*1_3"/>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99.xml><?xml version="1.0" encoding="utf-8"?>
<p:tagLst xmlns:a="http://schemas.openxmlformats.org/drawingml/2006/main" xmlns:r="http://schemas.openxmlformats.org/officeDocument/2006/relationships" xmlns:p="http://schemas.openxmlformats.org/presentationml/2006/main">
  <p:tag name="KSO_WM_UNIT_VALUE" val="107*109"/>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8787_5*l_h_x*1_1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469001c0-4f02-4e28-9e73-e7cb8fc70e62}"/>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4_4"/>
  <p:tag name="KSO_WM_UNIT_ID" val="diagram20187630_3*l_h_i*1_4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Lst>
</file>

<file path=ppt/tags/tag200.xml><?xml version="1.0" encoding="utf-8"?>
<p:tagLst xmlns:a="http://schemas.openxmlformats.org/drawingml/2006/main" xmlns:r="http://schemas.openxmlformats.org/officeDocument/2006/relationships" xmlns:p="http://schemas.openxmlformats.org/presentationml/2006/main">
  <p:tag name="KSO_WM_UNIT_VALUE" val="107*109"/>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8787_5*l_h_x*1_1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01.xml><?xml version="1.0" encoding="utf-8"?>
<p:tagLst xmlns:a="http://schemas.openxmlformats.org/drawingml/2006/main" xmlns:r="http://schemas.openxmlformats.org/officeDocument/2006/relationships" xmlns:p="http://schemas.openxmlformats.org/presentationml/2006/main">
  <p:tag name="KSO_WM_UNIT_VALUE" val="107*91"/>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68787_5*l_h_x*1_3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68787_5*l_i*1_3"/>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03.xml><?xml version="1.0" encoding="utf-8"?>
<p:tagLst xmlns:a="http://schemas.openxmlformats.org/drawingml/2006/main" xmlns:r="http://schemas.openxmlformats.org/officeDocument/2006/relationships" xmlns:p="http://schemas.openxmlformats.org/presentationml/2006/main">
  <p:tag name="KSO_WM_UNIT_VALUE" val="107*95"/>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20168787_5*l_h_x*1_5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04.xml><?xml version="1.0" encoding="utf-8"?>
<p:tagLst xmlns:a="http://schemas.openxmlformats.org/drawingml/2006/main" xmlns:r="http://schemas.openxmlformats.org/officeDocument/2006/relationships"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68787_5*l_h_x*1_2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4_2"/>
  <p:tag name="KSO_WM_UNIT_ID" val="diagram20187630_3*l_h_i*1_4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4_3"/>
  <p:tag name="KSO_WM_UNIT_ID" val="diagram20187630_3*l_h_i*1_4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1"/>
  <p:tag name="KSO_WM_UNIT_ID" val="diagram20187630_3*l_h_i*1_2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3"/>
  <p:tag name="KSO_WM_UNIT_ID" val="diagram20187630_3*l_h_i*1_2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4"/>
  <p:tag name="KSO_WM_UNIT_ID" val="diagram20187630_3*l_h_i*1_2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1"/>
  <p:tag name="KSO_WM_UNIT_ID" val="diagram20187630_3*l_h_i*1_1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2"/>
  <p:tag name="KSO_WM_UNIT_ID" val="diagram20187630_3*l_h_i*1_1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3"/>
  <p:tag name="KSO_WM_UNIT_ID" val="diagram20187630_3*l_h_i*1_1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4"/>
  <p:tag name="KSO_WM_UNIT_ID" val="diagram20187630_3*l_h_i*1_1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05e35db1-c888-4d3b-bffc-3c45e0078613}"/>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2"/>
  <p:tag name="KSO_WM_UNIT_ID" val="diagram20187630_3*l_h_i*1_3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1"/>
  <p:tag name="KSO_WM_UNIT_ID" val="diagram20187630_3*l_h_i*1_3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3"/>
  <p:tag name="KSO_WM_UNIT_ID" val="diagram20187630_3*l_h_i*1_3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4"/>
  <p:tag name="KSO_WM_UNIT_ID" val="diagram20187630_3*l_h_i*1_3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2"/>
  <p:tag name="KSO_WM_UNIT_ID" val="diagram20187630_3*l_h_i*1_2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4_1"/>
  <p:tag name="KSO_WM_UNIT_ID" val="diagram20187630_3*l_h_i*1_4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332,&quot;width&quot;:4613}"/>
  <p:tag name="KSO_WM_UNIT_PLACING_PICTURE_USER_RELATIVERECTANGLE" val="{&quot;bottom&quot;:0,&quot;left&quot;:0,&quot;right&quot;:0,&quot;top&quot;:0}"/>
  <p:tag name="KSO_WM_UNIT_PLACING_PICTURE_COLLAGE_RELATIVERECTANGLE" val="{&quot;bottom&quot;:0.25959614443700146,&quot;left&quot;:0,&quot;right&quot;:0,&quot;top&quot;:0.25959614443700146}"/>
  <p:tag name="KSO_WM_UNIT_PLACING_PICTURE_COLLAGE_VIEWPORT" val="{&quot;height&quot;:3858.3673550788512,&quot;width&quot;:6942.6530756957354}"/>
  <p:tag name="KSO_WM_UNIT_PLACING_PICTURE_INFO" val="{&quot;code&quot;:&quot;bAb[5]&quot;,&quot;full_picture&quot;:false,&quot;last_crop_picture&quot;:&quot;bAb[5]&quot;,&quot;scheme&quot;:&quot;4-1&quot;,&quot;spacing&quot;:5}"/>
  <p:tag name="KSO_WM_UNIT_PLACING_PICTURE" val="191358.507"/>
  <p:tag name="KSO_WM_BEAUTIFY_FLAG" val=""/>
  <p:tag name="KSO_WM_UNIT_TYPE" val=""/>
  <p:tag name="KSO_WM_UNIT_INDEX" val=""/>
  <p:tag name="KSO_WM_UNIT_ID" val=""/>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19,&quot;width&quot;:4425}"/>
  <p:tag name="KSO_WM_UNIT_PLACING_PICTURE_USER_RELATIVERECTANGLE" val="{&quot;bottom&quot;:0,&quot;left&quot;:0,&quot;right&quot;:0,&quot;top&quot;:0}"/>
  <p:tag name="KSO_WM_UNIT_PLACING_PICTURE_COLLAGE_RELATIVERECTANGLE" val="{&quot;bottom&quot;:0,&quot;left&quot;:0.1698815131109922,&quot;right&quot;:0.1698815131109922,&quot;top&quot;:0}"/>
  <p:tag name="KSO_WM_UNIT_PLACING_PICTURE_COLLAGE_VIEWPORT" val="{&quot;height&quot;:3858.3673550788512,&quot;width&quot;:3396.3265378478677}"/>
  <p:tag name="KSO_WM_UNIT_PLACING_PICTURE_INFO" val="{&quot;code&quot;:&quot;bAb[5]&quot;,&quot;full_picture&quot;:false,&quot;last_crop_picture&quot;:&quot;bAb[5]&quot;,&quot;scheme&quot;:&quot;4-1&quot;,&quot;spacing&quot;:5}"/>
  <p:tag name="KSO_WM_UNIT_PLACING_PICTURE" val="191358.507"/>
  <p:tag name="KSO_WM_BEAUTIFY_FLAG" val=""/>
  <p:tag name="KSO_WM_UNIT_TYPE" val=""/>
  <p:tag name="KSO_WM_UNIT_INDEX" val=""/>
  <p:tag name="KSO_WM_UNIT_ID" val=""/>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193,&quot;width&quot;:5997}"/>
  <p:tag name="KSO_WM_UNIT_PLACING_PICTURE_USER_RELATIVERECTANGLE" val="{&quot;bottom&quot;:0,&quot;left&quot;:0,&quot;right&quot;:0,&quot;top&quot;:0}"/>
  <p:tag name="KSO_WM_UNIT_PLACING_PICTURE_COLLAGE_RELATIVERECTANGLE" val="{&quot;bottom&quot;:0.10257306161855526,&quot;left&quot;:0,&quot;right&quot;:0,&quot;top&quot;:0.10257306161855526}"/>
  <p:tag name="KSO_WM_UNIT_PLACING_PICTURE_COLLAGE_VIEWPORT" val="{&quot;height&quot;:3858.3673550788512,&quot;width&quot;:6942.6530756957354}"/>
  <p:tag name="KSO_WM_UNIT_PLACING_PICTURE_INFO" val="{&quot;code&quot;:&quot;bAb[5]&quot;,&quot;full_picture&quot;:false,&quot;last_crop_picture&quot;:&quot;bAb[5]&quot;,&quot;scheme&quot;:&quot;4-1&quot;,&quot;spacing&quot;:5}"/>
  <p:tag name="KSO_WM_UNIT_PLACING_PICTURE" val="191358.507"/>
  <p:tag name="KSO_WM_BEAUTIFY_FLAG" val=""/>
  <p:tag name="KSO_WM_UNIT_TYPE" val=""/>
  <p:tag name="KSO_WM_UNIT_INDEX" val=""/>
  <p:tag name="KSO_WM_UNIT_ID" val=""/>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82,&quot;width&quot;:5194}"/>
  <p:tag name="KSO_WM_UNIT_PLACING_PICTURE_USER_RELATIVERECTANGLE" val="{&quot;bottom&quot;:0,&quot;left&quot;:0,&quot;right&quot;:0,&quot;top&quot;:0}"/>
  <p:tag name="KSO_WM_UNIT_PLACING_PICTURE_COLLAGE_RELATIVERECTANGLE" val="{&quot;bottom&quot;:0,&quot;left&quot;:0.2049451960983559,&quot;right&quot;:0.2049451960983559,&quot;top&quot;:0}"/>
  <p:tag name="KSO_WM_UNIT_PLACING_PICTURE_COLLAGE_VIEWPORT" val="{&quot;height&quot;:3858.3673550788512,&quot;width&quot;:3396.3265378478677}"/>
  <p:tag name="KSO_WM_UNIT_PLACING_PICTURE_INFO" val="{&quot;code&quot;:&quot;bAb[5]&quot;,&quot;full_picture&quot;:false,&quot;last_crop_picture&quot;:&quot;bAb[5]&quot;,&quot;scheme&quot;:&quot;4-1&quot;,&quot;spacing&quot;:5}"/>
  <p:tag name="KSO_WM_UNIT_PLACING_PICTURE" val="191358.507"/>
  <p:tag name="KSO_WM_BEAUTIFY_FLAG" val=""/>
  <p:tag name="KSO_WM_UNIT_TYPE" val=""/>
  <p:tag name="KSO_WM_UNIT_INDEX" val=""/>
  <p:tag name="KSO_WM_UNIT_ID" val=""/>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56,&quot;width&quot;:4365}"/>
  <p:tag name="KSO_WM_UNIT_PLACING_PICTURE_USER_RELATIVERECTANGLE" val="{&quot;bottom&quot;:0,&quot;left&quot;:0,&quot;right&quot;:0,&quot;top&quot;:0}"/>
  <p:tag name="KSO_WM_UNIT_PLACING_PICTURE_COLLAGE_RELATIVERECTANGLE" val="{&quot;bottom&quot;:0,&quot;left&quot;:0.12337824514808875,&quot;right&quot;:0.12337824514808875,&quot;top&quot;:0}"/>
  <p:tag name="KSO_WM_UNIT_PLACING_PICTURE_COLLAGE_VIEWPORT" val="{&quot;height&quot;:4173.3209995235593,&quot;width&quot;:5586.9279993647451}"/>
  <p:tag name="KSO_WM_UNIT_PLACING_PICTURE_INFO" val="{&quot;code&quot;:&quot;[9]&quot;,&quot;full_picture&quot;:false,&quot;last_crop_picture&quot;:&quot;[9]&quot;,&quot;scheme&quot;:&quot;8-1&quot;,&quot;spacing&quot;:4.5}"/>
  <p:tag name="KSO_WM_UNIT_PLACING_PICTURE" val="185022.385"/>
  <p:tag name="KSO_WM_BEAUTIFY_FLAG" val=""/>
  <p:tag name="KSO_WM_UNIT_TYPE" val=""/>
  <p:tag name="KSO_WM_UNIT_INDEX" val=""/>
  <p:tag name="KSO_WM_UNIT_ID" val=""/>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570,&quot;width&quot;:3866}"/>
  <p:tag name="KSO_WM_UNIT_PLACING_PICTURE_USER_RELATIVERECTANGLE" val="{&quot;bottom&quot;:0,&quot;left&quot;:0,&quot;right&quot;:0,&quot;top&quot;:0}"/>
  <p:tag name="KSO_WM_UNIT_PLACING_PICTURE_COLLAGE_RELATIVERECTANGLE" val="{&quot;bottom&quot;:0,&quot;left&quot;:0.053166069222875388,&quot;right&quot;:0.053166069222875388,&quot;top&quot;:0}"/>
  <p:tag name="KSO_WM_UNIT_PLACING_PICTURE_COLLAGE_VIEWPORT" val="{&quot;height&quot;:2393.6287113116996,&quot;width&quot;:3217.8192973661044}"/>
  <p:tag name="KSO_WM_UNIT_PLACING_PICTURE_INFO" val="{&quot;code&quot;:&quot;Ba[3]&quot;,&quot;full_picture&quot;:false,&quot;last_crop_picture&quot;:&quot;Ba[3]&quot;,&quot;scheme&quot;:&quot;3-8&quot;,&quot;spacing&quot;:5}"/>
  <p:tag name="KSO_WM_UNIT_PLACING_PICTURE" val="204837.857"/>
  <p:tag name="KSO_WM_BEAUTIFY_FLAG" val=""/>
  <p:tag name="KSO_WM_UNIT_TYPE" val=""/>
  <p:tag name="KSO_WM_UNIT_INDEX" val=""/>
  <p:tag name="KSO_WM_UNIT_ID" val=""/>
</p:tagLst>
</file>

<file path=ppt/tags/tag41.xml><?xml version="1.0" encoding="utf-8"?>
<p:tagLst xmlns:a="http://schemas.openxmlformats.org/drawingml/2006/main" xmlns:r="http://schemas.openxmlformats.org/officeDocument/2006/relationships" xmlns:p="http://schemas.openxmlformats.org/presentationml/2006/main">
  <p:tag name="KSO_WM_UNIT_ISCONTENTSTITLE" val="0"/>
  <p:tag name="KSO_WM_TEMPLATE_CATEGORY" val="diagram"/>
  <p:tag name="KSO_WM_TEMPLATE_INDEX" val="160257"/>
  <p:tag name="KSO_WM_UNIT_TYPE" val="n_h_a"/>
  <p:tag name="KSO_WM_UNIT_INDEX" val="1_1_1"/>
  <p:tag name="KSO_WM_UNIT_ID" val="257*n_h_a*1_1_1"/>
  <p:tag name="KSO_WM_UNIT_CLEAR" val="1"/>
  <p:tag name="KSO_WM_UNIT_LAYERLEVEL" val="1_1_1"/>
  <p:tag name="KSO_WM_UNIT_VALUE" val="18"/>
  <p:tag name="KSO_WM_UNIT_HIGHLIGHT" val="0"/>
  <p:tag name="KSO_WM_UNIT_COMPATIBLE" val="0"/>
  <p:tag name="KSO_WM_UNIT_PRESET_TEXT_INDEX" val="4"/>
  <p:tag name="KSO_WM_UNIT_PRESET_TEXT_LEN" val="12"/>
  <p:tag name="KSO_WM_BEAUTIFY_FLAG" val="#wm#"/>
  <p:tag name="KSO_WM_TAG_VERSION" val="1.0"/>
  <p:tag name="KSO_WM_DIAGRAM_GROUP_CODE" val="n1-1"/>
  <p:tag name="KSO_WM_UNIT_FILL_FORE_SCHEMECOLOR_INDEX" val="5"/>
  <p:tag name="KSO_WM_UNIT_FILL_TYPE" val="1"/>
  <p:tag name="KSO_WM_UNIT_TEXT_FILL_FORE_SCHEMECOLOR_INDEX" val="14"/>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h_f"/>
  <p:tag name="KSO_WM_UNIT_INDEX" val="1_2_1"/>
  <p:tag name="KSO_WM_UNIT_ID" val="257*n_h_f*1_2_1"/>
  <p:tag name="KSO_WM_UNIT_CLEAR" val="1"/>
  <p:tag name="KSO_WM_UNIT_LAYERLEVEL" val="1_1_1"/>
  <p:tag name="KSO_WM_UNIT_VALUE" val="32"/>
  <p:tag name="KSO_WM_UNIT_HIGHLIGHT" val="0"/>
  <p:tag name="KSO_WM_UNIT_COMPATIBLE" val="0"/>
  <p:tag name="KSO_WM_UNIT_PRESET_TEXT_INDEX" val="4"/>
  <p:tag name="KSO_WM_UNIT_PRESET_TEXT_LEN" val="24"/>
  <p:tag name="KSO_WM_BEAUTIFY_FLAG" val="#wm#"/>
  <p:tag name="KSO_WM_TAG_VERSION" val="1.0"/>
  <p:tag name="KSO_WM_DIAGRAM_GROUP_CODE" val="n1-1"/>
  <p:tag name="KSO_WM_UNIT_LINE_FORE_SCHEMECOLOR_INDEX" val="6"/>
  <p:tag name="KSO_WM_UNIT_LINE_FILL_TYPE" val="2"/>
  <p:tag name="KSO_WM_UNIT_TEXT_FILL_FORE_SCHEMECOLOR_INDEX" val="13"/>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h_f"/>
  <p:tag name="KSO_WM_UNIT_INDEX" val="1_2_3"/>
  <p:tag name="KSO_WM_UNIT_ID" val="257*n_h_f*1_2_3"/>
  <p:tag name="KSO_WM_UNIT_CLEAR" val="1"/>
  <p:tag name="KSO_WM_UNIT_LAYERLEVEL" val="1_1_1"/>
  <p:tag name="KSO_WM_UNIT_VALUE" val="32"/>
  <p:tag name="KSO_WM_UNIT_HIGHLIGHT" val="0"/>
  <p:tag name="KSO_WM_UNIT_COMPATIBLE" val="0"/>
  <p:tag name="KSO_WM_UNIT_PRESET_TEXT_INDEX" val="4"/>
  <p:tag name="KSO_WM_UNIT_PRESET_TEXT_LEN" val="24"/>
  <p:tag name="KSO_WM_BEAUTIFY_FLAG" val="#wm#"/>
  <p:tag name="KSO_WM_TAG_VERSION" val="1.0"/>
  <p:tag name="KSO_WM_DIAGRAM_GROUP_CODE" val="n1-1"/>
  <p:tag name="KSO_WM_UNIT_LINE_FORE_SCHEMECOLOR_INDEX" val="6"/>
  <p:tag name="KSO_WM_UNIT_LINE_FILL_TYPE" val="2"/>
  <p:tag name="KSO_WM_UNIT_TEXT_FILL_FORE_SCHEMECOLOR_INDEX" val="13"/>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h_f"/>
  <p:tag name="KSO_WM_UNIT_INDEX" val="1_2_4"/>
  <p:tag name="KSO_WM_UNIT_ID" val="257*n_h_f*1_2_4"/>
  <p:tag name="KSO_WM_UNIT_CLEAR" val="1"/>
  <p:tag name="KSO_WM_UNIT_LAYERLEVEL" val="1_1_1"/>
  <p:tag name="KSO_WM_UNIT_VALUE" val="32"/>
  <p:tag name="KSO_WM_UNIT_HIGHLIGHT" val="0"/>
  <p:tag name="KSO_WM_UNIT_COMPATIBLE" val="0"/>
  <p:tag name="KSO_WM_UNIT_PRESET_TEXT_INDEX" val="4"/>
  <p:tag name="KSO_WM_UNIT_PRESET_TEXT_LEN" val="24"/>
  <p:tag name="KSO_WM_BEAUTIFY_FLAG" val="#wm#"/>
  <p:tag name="KSO_WM_TAG_VERSION" val="1.0"/>
  <p:tag name="KSO_WM_DIAGRAM_GROUP_CODE" val="n1-1"/>
  <p:tag name="KSO_WM_UNIT_LINE_FORE_SCHEMECOLOR_INDEX" val="6"/>
  <p:tag name="KSO_WM_UNIT_LINE_FILL_TYPE" val="2"/>
  <p:tag name="KSO_WM_UNIT_TEXT_FILL_FORE_SCHEMECOLOR_INDEX" val="13"/>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h_f"/>
  <p:tag name="KSO_WM_UNIT_INDEX" val="1_2_5"/>
  <p:tag name="KSO_WM_UNIT_ID" val="257*n_h_f*1_2_5"/>
  <p:tag name="KSO_WM_UNIT_CLEAR" val="1"/>
  <p:tag name="KSO_WM_UNIT_LAYERLEVEL" val="1_1_1"/>
  <p:tag name="KSO_WM_UNIT_VALUE" val="32"/>
  <p:tag name="KSO_WM_UNIT_HIGHLIGHT" val="0"/>
  <p:tag name="KSO_WM_UNIT_COMPATIBLE" val="0"/>
  <p:tag name="KSO_WM_UNIT_PRESET_TEXT_INDEX" val="4"/>
  <p:tag name="KSO_WM_UNIT_PRESET_TEXT_LEN" val="24"/>
  <p:tag name="KSO_WM_BEAUTIFY_FLAG" val="#wm#"/>
  <p:tag name="KSO_WM_TAG_VERSION" val="1.0"/>
  <p:tag name="KSO_WM_DIAGRAM_GROUP_CODE" val="n1-1"/>
  <p:tag name="KSO_WM_UNIT_LINE_FORE_SCHEMECOLOR_INDEX" val="6"/>
  <p:tag name="KSO_WM_UNIT_LINE_FILL_TYPE" val="2"/>
  <p:tag name="KSO_WM_UNIT_TEXT_FILL_FORE_SCHEMECOLOR_INDEX" val="13"/>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i"/>
  <p:tag name="KSO_WM_UNIT_INDEX" val="1_1"/>
  <p:tag name="KSO_WM_UNIT_ID" val="257*n_i*1_1"/>
  <p:tag name="KSO_WM_UNIT_CLEAR" val="1"/>
  <p:tag name="KSO_WM_UNIT_LAYERLEVEL" val="1_1"/>
  <p:tag name="KSO_WM_BEAUTIFY_FLAG" val="#wm#"/>
  <p:tag name="KSO_WM_TAG_VERSION" val="1.0"/>
  <p:tag name="KSO_WM_DIAGRAM_GROUP_CODE" val="n1-1"/>
  <p:tag name="KSO_WM_UNIT_LINE_FORE_SCHEMECOLOR_INDEX" val="6"/>
  <p:tag name="KSO_WM_UNIT_LINE_FILL_TYPE" val="2"/>
  <p:tag name="KSO_WM_UNIT_TEXT_FILL_FORE_SCHEMECOLOR_INDEX" val="2"/>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i"/>
  <p:tag name="KSO_WM_UNIT_INDEX" val="1_2"/>
  <p:tag name="KSO_WM_UNIT_ID" val="257*n_i*1_2"/>
  <p:tag name="KSO_WM_UNIT_CLEAR" val="1"/>
  <p:tag name="KSO_WM_UNIT_LAYERLEVEL" val="1_1"/>
  <p:tag name="KSO_WM_BEAUTIFY_FLAG" val="#wm#"/>
  <p:tag name="KSO_WM_TAG_VERSION" val="1.0"/>
  <p:tag name="KSO_WM_DIAGRAM_GROUP_CODE" val="n1-1"/>
  <p:tag name="KSO_WM_UNIT_LINE_FORE_SCHEMECOLOR_INDEX" val="6"/>
  <p:tag name="KSO_WM_UNIT_LINE_FILL_TYPE" val="2"/>
  <p:tag name="KSO_WM_UNIT_TEXT_FILL_FORE_SCHEMECOLOR_INDEX" val="2"/>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i"/>
  <p:tag name="KSO_WM_UNIT_INDEX" val="1_3"/>
  <p:tag name="KSO_WM_UNIT_ID" val="257*n_i*1_3"/>
  <p:tag name="KSO_WM_UNIT_CLEAR" val="1"/>
  <p:tag name="KSO_WM_UNIT_LAYERLEVEL" val="1_1"/>
  <p:tag name="KSO_WM_BEAUTIFY_FLAG" val="#wm#"/>
  <p:tag name="KSO_WM_TAG_VERSION" val="1.0"/>
  <p:tag name="KSO_WM_DIAGRAM_GROUP_CODE" val="n1-1"/>
  <p:tag name="KSO_WM_UNIT_LINE_FORE_SCHEMECOLOR_INDEX" val="6"/>
  <p:tag name="KSO_WM_UNIT_LINE_FILL_TYPE" val="2"/>
  <p:tag name="KSO_WM_UNIT_TEXT_FILL_FORE_SCHEMECOLOR_INDEX" val="2"/>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i"/>
  <p:tag name="KSO_WM_UNIT_INDEX" val="1_4"/>
  <p:tag name="KSO_WM_UNIT_ID" val="257*n_i*1_4"/>
  <p:tag name="KSO_WM_UNIT_CLEAR" val="1"/>
  <p:tag name="KSO_WM_UNIT_LAYERLEVEL" val="1_1"/>
  <p:tag name="KSO_WM_BEAUTIFY_FLAG" val="#wm#"/>
  <p:tag name="KSO_WM_TAG_VERSION" val="1.0"/>
  <p:tag name="KSO_WM_DIAGRAM_GROUP_CODE" val="n1-1"/>
  <p:tag name="KSO_WM_UNIT_LINE_FORE_SCHEMECOLOR_INDEX" val="6"/>
  <p:tag name="KSO_WM_UNIT_LINE_FILL_TYPE" val="2"/>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130,&quot;width&quot;:4694}"/>
  <p:tag name="KSO_WM_UNIT_PLACING_PICTURE_USER_RELATIVERECTANGLE" val="{&quot;bottom&quot;:0,&quot;left&quot;:0,&quot;right&quot;:0,&quot;top&quot;:0}"/>
  <p:tag name="KSO_WM_UNIT_PLACING_PICTURE_COLLAGE_RELATIVERECTANGLE" val="{&quot;bottom&quot;:0,&quot;left&quot;:0.053663359266551441,&quot;right&quot;:0.053663359266551441,&quot;top&quot;:0}"/>
  <p:tag name="KSO_WM_UNIT_PLACING_PICTURE_COLLAGE_VIEWPORT" val="{&quot;height&quot;:4173.3209995235593,&quot;width&quot;:5586.9279993647451}"/>
  <p:tag name="KSO_WM_UNIT_PLACING_PICTURE_INFO" val="{&quot;code&quot;:&quot;[9]&quot;,&quot;full_picture&quot;:false,&quot;last_crop_picture&quot;:&quot;[9]&quot;,&quot;scheme&quot;:&quot;8-1&quot;,&quot;spacing&quot;:4.5}"/>
  <p:tag name="KSO_WM_UNIT_PLACING_PICTURE" val="185022.385"/>
  <p:tag name="KSO_WM_BEAUTIFY_FLAG" val=""/>
  <p:tag name="KSO_WM_UNIT_TYPE" val=""/>
  <p:tag name="KSO_WM_UNIT_INDEX" val=""/>
  <p:tag name="KSO_WM_UNIT_ID" val=""/>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h_f"/>
  <p:tag name="KSO_WM_UNIT_INDEX" val="1_2_2"/>
  <p:tag name="KSO_WM_UNIT_ID" val="257*n_h_f*1_2_2"/>
  <p:tag name="KSO_WM_UNIT_CLEAR" val="1"/>
  <p:tag name="KSO_WM_UNIT_LAYERLEVEL" val="1_1_1"/>
  <p:tag name="KSO_WM_UNIT_VALUE" val="32"/>
  <p:tag name="KSO_WM_UNIT_HIGHLIGHT" val="0"/>
  <p:tag name="KSO_WM_UNIT_COMPATIBLE" val="0"/>
  <p:tag name="KSO_WM_UNIT_PRESET_TEXT_INDEX" val="4"/>
  <p:tag name="KSO_WM_UNIT_PRESET_TEXT_LEN" val="24"/>
  <p:tag name="KSO_WM_BEAUTIFY_FLAG" val="#wm#"/>
  <p:tag name="KSO_WM_TAG_VERSION" val="1.0"/>
  <p:tag name="KSO_WM_DIAGRAM_GROUP_CODE" val="n1-1"/>
  <p:tag name="KSO_WM_UNIT_LINE_FORE_SCHEMECOLOR_INDEX" val="6"/>
  <p:tag name="KSO_WM_UNIT_LINE_FILL_TYPE" val="2"/>
  <p:tag name="KSO_WM_UNIT_TEXT_FILL_FORE_SCHEMECOLOR_INDEX" val="13"/>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257"/>
  <p:tag name="KSO_WM_UNIT_TYPE" val="n_i"/>
  <p:tag name="KSO_WM_UNIT_INDEX" val="1_5"/>
  <p:tag name="KSO_WM_UNIT_ID" val="257*n_i*1_5"/>
  <p:tag name="KSO_WM_UNIT_CLEAR" val="1"/>
  <p:tag name="KSO_WM_UNIT_LAYERLEVEL" val="1_1"/>
  <p:tag name="KSO_WM_BEAUTIFY_FLAG" val="#wm#"/>
  <p:tag name="KSO_WM_TAG_VERSION" val="1.0"/>
  <p:tag name="KSO_WM_DIAGRAM_GROUP_CODE" val="n1-1"/>
  <p:tag name="KSO_WM_UNIT_LINE_FORE_SCHEMECOLOR_INDEX" val="6"/>
  <p:tag name="KSO_WM_UNIT_LINE_FILL_TYPE" val="2"/>
  <p:tag name="KSO_WM_UNIT_TEXT_FILL_FORE_SCHEMECOLOR_INDEX" val="2"/>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530,&quot;width&quot;:3798}"/>
  <p:tag name="KSO_WM_UNIT_PLACING_PICTURE_USER_RELATIVERECTANGLE" val="{&quot;bottom&quot;:0,&quot;left&quot;:0,&quot;right&quot;:0,&quot;top&quot;:0}"/>
  <p:tag name="KSO_WM_UNIT_PLACING_PICTURE_COLLAGE_RELATIVERECTANGLE" val="{&quot;bottom&quot;:0,&quot;left&quot;:0.052245013220921004,&quot;right&quot;:0.052245013220921004,&quot;top&quot;:0}"/>
  <p:tag name="KSO_WM_UNIT_PLACING_PICTURE_COLLAGE_VIEWPORT" val="{&quot;height&quot;:2393.6287113116996,&quot;width&quot;:3217.8192973661039}"/>
  <p:tag name="KSO_WM_UNIT_PLACING_PICTURE_INFO" val="{&quot;code&quot;:&quot;Ba[3]&quot;,&quot;full_picture&quot;:false,&quot;last_crop_picture&quot;:&quot;Ba[3]&quot;,&quot;scheme&quot;:&quot;3-8&quot;,&quot;spacing&quot;:5}"/>
  <p:tag name="KSO_WM_UNIT_PLACING_PICTURE" val="204837.857"/>
  <p:tag name="KSO_WM_BEAUTIFY_FLAG" val=""/>
  <p:tag name="KSO_WM_UNIT_TYPE" val=""/>
  <p:tag name="KSO_WM_UNIT_INDEX" val=""/>
  <p:tag name="KSO_WM_UNIT_ID" val=""/>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570,&quot;width&quot;:3866}"/>
  <p:tag name="KSO_WM_UNIT_PLACING_PICTURE_USER_RELATIVERECTANGLE" val="{&quot;bottom&quot;:0,&quot;left&quot;:0,&quot;right&quot;:0,&quot;top&quot;:0}"/>
  <p:tag name="KSO_WM_UNIT_PLACING_PICTURE_COLLAGE_RELATIVERECTANGLE" val="{&quot;bottom&quot;:0,&quot;left&quot;:0.053166069222875388,&quot;right&quot;:0.053166069222875388,&quot;top&quot;:0}"/>
  <p:tag name="KSO_WM_UNIT_PLACING_PICTURE_COLLAGE_VIEWPORT" val="{&quot;height&quot;:2393.6287113116996,&quot;width&quot;:3217.8192973661044}"/>
  <p:tag name="KSO_WM_UNIT_PLACING_PICTURE_INFO" val="{&quot;code&quot;:&quot;Ba[3]&quot;,&quot;full_picture&quot;:false,&quot;last_crop_picture&quot;:&quot;Ba[3]&quot;,&quot;scheme&quot;:&quot;3-8&quot;,&quot;spacing&quot;:5}"/>
  <p:tag name="KSO_WM_UNIT_PLACING_PICTURE" val="204837.857"/>
  <p:tag name="KSO_WM_BEAUTIFY_FLAG" val=""/>
  <p:tag name="KSO_WM_UNIT_TYPE" val=""/>
  <p:tag name="KSO_WM_UNIT_INDEX" val=""/>
  <p:tag name="KSO_WM_UNIT_ID" val=""/>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565,&quot;width&quot;:3854}"/>
  <p:tag name="KSO_WM_UNIT_PLACING_PICTURE_USER_RELATIVERECTANGLE" val="{&quot;bottom&quot;:0,&quot;left&quot;:0,&quot;right&quot;:0,&quot;top&quot;:0}"/>
  <p:tag name="KSO_WM_UNIT_PLACING_PICTURE_COLLAGE_RELATIVERECTANGLE" val="{&quot;bottom&quot;:0,&quot;left&quot;:0.2834648449658102,&quot;right&quot;:0.2834648449658102,&quot;top&quot;:0}"/>
  <p:tag name="KSO_WM_UNIT_PLACING_PICTURE_COLLAGE_VIEWPORT" val="{&quot;height&quot;:4945.1435163264223,&quot;width&quot;:3217.8192973661044}"/>
  <p:tag name="KSO_WM_UNIT_PLACING_PICTURE_INFO" val="{&quot;code&quot;:&quot;Ba[3]&quot;,&quot;full_picture&quot;:false,&quot;last_crop_picture&quot;:&quot;Ba[3]&quot;,&quot;scheme&quot;:&quot;3-8&quot;,&quot;spacing&quot;:5}"/>
  <p:tag name="KSO_WM_UNIT_PLACING_PICTURE" val="204837.857"/>
  <p:tag name="KSO_WM_BEAUTIFY_FLAG" val=""/>
  <p:tag name="KSO_WM_UNIT_TYPE" val=""/>
  <p:tag name="KSO_WM_UNIT_INDEX" val=""/>
  <p:tag name="KSO_WM_UNIT_ID" val=""/>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73,&quot;width&quot;:4925}"/>
  <p:tag name="KSO_WM_UNIT_PLACING_PICTURE_USER_RELATIVERECTANGLE" val="{&quot;bottom&quot;:0,&quot;left&quot;:0,&quot;right&quot;:0,&quot;top&quot;:0}"/>
  <p:tag name="KSO_WM_UNIT_PLACING_PICTURE_COLLAGE_RELATIVERECTANGLE" val="{&quot;bottom&quot;:0.2924365724584187,&quot;left&quot;:0,&quot;right&quot;:0,&quot;top&quot;:0.2924365724584187}"/>
  <p:tag name="KSO_WM_UNIT_PLACING_PICTURE_COLLAGE_VIEWPORT" val="{&quot;height&quot;:1852.1931182187739,&quot;width&quot;:7924.3163006902478}"/>
  <p:tag name="KSO_WM_UNIT_PLACING_PICTURE_INFO" val="{&quot;code&quot;:&quot;A[4]&quot;,&quot;full_picture&quot;:false,&quot;last_crop_picture&quot;:&quot;A[4]&quot;,&quot;scheme&quot;:&quot;2-3&quot;,&quot;spacing&quot;:5}"/>
  <p:tag name="KSO_WM_UNIT_PLACING_PICTURE" val="110350.866"/>
  <p:tag name="KSO_WM_BEAUTIFY_FLAG" val=""/>
  <p:tag name="KSO_WM_UNIT_TYPE" val=""/>
  <p:tag name="KSO_WM_UNIT_INDEX" val=""/>
  <p:tag name="KSO_WM_UNIT_ID" val=""/>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20,&quot;width&quot;:4426}"/>
  <p:tag name="KSO_WM_UNIT_PLACING_PICTURE_USER_RELATIVERECTANGLE" val="{&quot;bottom&quot;:0,&quot;left&quot;:0,&quot;right&quot;:0,&quot;top&quot;:0}"/>
  <p:tag name="KSO_WM_UNIT_PLACING_PICTURE_COLLAGE_RELATIVERECTANGLE" val="{&quot;bottom&quot;:0.17213758944042465,&quot;left&quot;:0,&quot;right&quot;:0,&quot;top&quot;:0.17213758944042465}"/>
  <p:tag name="KSO_WM_UNIT_PLACING_PICTURE_COLLAGE_VIEWPORT" val="{&quot;height&quot;:3897.7151718682271,&quot;width&quot;:7924.3163006902478}"/>
  <p:tag name="KSO_WM_UNIT_PLACING_PICTURE_INFO" val="{&quot;code&quot;:&quot;A[4]&quot;,&quot;full_picture&quot;:false,&quot;last_crop_picture&quot;:&quot;A[4]&quot;,&quot;scheme&quot;:&quot;2-3&quot;,&quot;spacing&quot;:5}"/>
  <p:tag name="KSO_WM_UNIT_PLACING_PICTURE" val="110350.866"/>
  <p:tag name="KSO_WM_BEAUTIFY_FLAG" val=""/>
  <p:tag name="KSO_WM_UNIT_TYPE" val=""/>
  <p:tag name="KSO_WM_UNIT_INDEX" val=""/>
  <p:tag name="KSO_WM_UNIT_ID" val=""/>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h_i"/>
  <p:tag name="KSO_WM_UNIT_INDEX" val="1_2_1"/>
  <p:tag name="KSO_WM_UNIT_ID" val="diagram20187961_1*q_h_i*1_2_1"/>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h_i"/>
  <p:tag name="KSO_WM_UNIT_INDEX" val="1_2_5"/>
  <p:tag name="KSO_WM_UNIT_ID" val="diagram20187961_1*q_h_i*1_2_5"/>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h_i"/>
  <p:tag name="KSO_WM_UNIT_INDEX" val="1_2_4"/>
  <p:tag name="KSO_WM_UNIT_ID" val="diagram20187961_1*q_h_i*1_2_4"/>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47,&quot;width&quot;:3897}"/>
  <p:tag name="KSO_WM_UNIT_PLACING_PICTURE_USER_RELATIVERECTANGLE" val="{&quot;bottom&quot;:0,&quot;left&quot;:0,&quot;right&quot;:0,&quot;top&quot;:0}"/>
  <p:tag name="KSO_WM_UNIT_PLACING_PICTURE_COLLAGE_RELATIVERECTANGLE" val="{&quot;bottom&quot;:0,&quot;left&quot;:0.13622032621057747,&quot;right&quot;:0.13622032621057747,&quot;top&quot;:0}"/>
  <p:tag name="KSO_WM_UNIT_PLACING_PICTURE_COLLAGE_VIEWPORT" val="{&quot;height&quot;:2737.2139996823726,&quot;width&quot;:2725.9639996823726}"/>
  <p:tag name="KSO_WM_UNIT_PLACING_PICTURE_INFO" val="{&quot;code&quot;:&quot;[9]&quot;,&quot;full_picture&quot;:false,&quot;last_crop_picture&quot;:&quot;[9]&quot;,&quot;scheme&quot;:&quot;8-1&quot;,&quot;spacing&quot;:4.5}"/>
  <p:tag name="KSO_WM_UNIT_PLACING_PICTURE" val="185022.385"/>
  <p:tag name="KSO_WM_BEAUTIFY_FLAG" val=""/>
  <p:tag name="KSO_WM_UNIT_TYPE" val=""/>
  <p:tag name="KSO_WM_UNIT_INDEX" val=""/>
  <p:tag name="KSO_WM_UNIT_ID" val=""/>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h_i"/>
  <p:tag name="KSO_WM_UNIT_INDEX" val="1_1_3"/>
  <p:tag name="KSO_WM_UNIT_ID" val="diagram20187961_1*q_h_i*1_1_3"/>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h_i"/>
  <p:tag name="KSO_WM_UNIT_INDEX" val="1_1_4"/>
  <p:tag name="KSO_WM_UNIT_ID" val="diagram20187961_1*q_h_i*1_1_4"/>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11"/>
  <p:tag name="KSO_WM_UNIT_ID" val="diagram20187961_1*q_i*1_11"/>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10"/>
  <p:tag name="KSO_WM_UNIT_ID" val="diagram20187961_1*q_i*1_10"/>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9"/>
  <p:tag name="KSO_WM_UNIT_ID" val="diagram20187961_1*q_i*1_9"/>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8"/>
  <p:tag name="KSO_WM_UNIT_ID" val="diagram20187961_1*q_i*1_8"/>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7"/>
  <p:tag name="KSO_WM_UNIT_ID" val="diagram20187961_1*q_i*1_7"/>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6"/>
  <p:tag name="KSO_WM_UNIT_ID" val="diagram20187961_1*q_i*1_6"/>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5"/>
  <p:tag name="KSO_WM_UNIT_ID" val="diagram20187961_1*q_i*1_5"/>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4"/>
  <p:tag name="KSO_WM_UNIT_ID" val="diagram20187961_1*q_i*1_4"/>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4,&quot;width&quot;:4473}"/>
  <p:tag name="KSO_WM_UNIT_PLACING_PICTURE_USER_RELATIVERECTANGLE" val="{&quot;bottom&quot;:0,&quot;left&quot;:0,&quot;right&quot;:0,&quot;top&quot;:0}"/>
  <p:tag name="KSO_WM_UNIT_PLACING_PICTURE_COLLAGE_RELATIVERECTANGLE" val="{&quot;bottom&quot;:0,&quot;left&quot;:0.16781402805844783,&quot;right&quot;:0.16781402805844783,&quot;top&quot;:0}"/>
  <p:tag name="KSO_WM_UNIT_PLACING_PICTURE_COLLAGE_VIEWPORT" val="{&quot;height&quot;:2737.2139996823726,&quot;width&quot;:2725.9639996823726}"/>
  <p:tag name="KSO_WM_UNIT_PLACING_PICTURE_INFO" val="{&quot;code&quot;:&quot;[9]&quot;,&quot;full_picture&quot;:false,&quot;last_crop_picture&quot;:&quot;[9]&quot;,&quot;scheme&quot;:&quot;8-1&quot;,&quot;spacing&quot;:4.5}"/>
  <p:tag name="KSO_WM_UNIT_PLACING_PICTURE" val="185022.385"/>
  <p:tag name="KSO_WM_BEAUTIFY_FLAG" val=""/>
  <p:tag name="KSO_WM_UNIT_TYPE" val=""/>
  <p:tag name="KSO_WM_UNIT_INDEX" val=""/>
  <p:tag name="KSO_WM_UNIT_ID" val=""/>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3"/>
  <p:tag name="KSO_WM_UNIT_ID" val="diagram20187961_1*q_i*1_3"/>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2"/>
  <p:tag name="KSO_WM_UNIT_ID" val="diagram20187961_1*q_i*1_2"/>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i"/>
  <p:tag name="KSO_WM_UNIT_INDEX" val="1_1"/>
  <p:tag name="KSO_WM_UNIT_ID" val="diagram20187961_1*q_i*1_1"/>
  <p:tag name="KSO_WM_TEMPLATE_CATEGORY" val="diagram"/>
  <p:tag name="KSO_WM_TEMPLATE_INDEX" val="20187961"/>
  <p:tag name="KSO_WM_UNIT_LAYERLEVEL" val="1_1"/>
  <p:tag name="KSO_WM_TAG_VERSION" val="1.0"/>
  <p:tag name="KSO_WM_BEAUTIFY_FLAG" val="#wm#"/>
  <p:tag name="KSO_WM_UNIT_DIAGRAM_ISNUMVISUAL" val="0"/>
  <p:tag name="KSO_WM_UNIT_DIAGRAM_ISREFERUNIT" val="0"/>
  <p:tag name="KSO_WM_UNIT_FILL_FORE_SCHEMECOLOR_INDEX" val="13"/>
  <p:tag name="KSO_WM_UNIT_FILL_TYPE" val="1"/>
  <p:tag name="KSO_WM_UNIT_TEXT_FILL_FORE_SCHEMECOLOR_INDEX" val="13"/>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h_i"/>
  <p:tag name="KSO_WM_UNIT_INDEX" val="1_1_2"/>
  <p:tag name="KSO_WM_UNIT_ID" val="diagram20187961_1*q_h_i*1_1_2"/>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LINE_FORE_SCHEMECOLOR_INDEX" val="5"/>
  <p:tag name="KSO_WM_UNIT_LINE_FILL_TYPE" val="2"/>
  <p:tag name="KSO_WM_UNIT_TEXT_FILL_FORE_SCHEMECOLOR_INDEX" val="13"/>
  <p:tag name="KSO_WM_UNIT_TEXT_FILL_TYPE"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h_i"/>
  <p:tag name="KSO_WM_UNIT_INDEX" val="1_1_1"/>
  <p:tag name="KSO_WM_UNIT_ID" val="diagram20187961_1*q_h_i*1_1_1"/>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h_i"/>
  <p:tag name="KSO_WM_UNIT_INDEX" val="1_2_3"/>
  <p:tag name="KSO_WM_UNIT_ID" val="diagram20187961_1*q_h_i*1_2_3"/>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LINE_FORE_SCHEMECOLOR_INDEX" val="6"/>
  <p:tag name="KSO_WM_UNIT_LINE_FILL_TYPE" val="2"/>
  <p:tag name="KSO_WM_UNIT_TEXT_FILL_FORE_SCHEMECOLOR_INDEX" val="13"/>
  <p:tag name="KSO_WM_UNIT_TEXT_FILL_TYPE"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q1-1"/>
  <p:tag name="KSO_WM_UNIT_TYPE" val="q_h_i"/>
  <p:tag name="KSO_WM_UNIT_INDEX" val="1_2_2"/>
  <p:tag name="KSO_WM_UNIT_ID" val="diagram20187961_1*q_h_i*1_2_2"/>
  <p:tag name="KSO_WM_TEMPLATE_CATEGORY" val="diagram"/>
  <p:tag name="KSO_WM_TEMPLATE_INDEX" val="20187961"/>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7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VALUE" val="12"/>
  <p:tag name="KSO_WM_UNIT_HIGHLIGHT" val="0"/>
  <p:tag name="KSO_WM_UNIT_COMPATIBLE" val="0"/>
  <p:tag name="KSO_WM_DIAGRAM_GROUP_CODE" val="q1-1"/>
  <p:tag name="KSO_WM_UNIT_TYPE" val="q_h_a"/>
  <p:tag name="KSO_WM_UNIT_INDEX" val="1_1_1"/>
  <p:tag name="KSO_WM_UNIT_ID" val="diagram20187961_1*q_h_a*1_1_1"/>
  <p:tag name="KSO_WM_TEMPLATE_CATEGORY" val="diagram"/>
  <p:tag name="KSO_WM_TEMPLATE_INDEX" val="20187961"/>
  <p:tag name="KSO_WM_UNIT_LAYERLEVEL" val="1_1_1"/>
  <p:tag name="KSO_WM_TAG_VERSION" val="1.0"/>
  <p:tag name="KSO_WM_BEAUTIFY_FLAG" val="#wm#"/>
  <p:tag name="KSO_WM_UNIT_NOCLEAR" val="0"/>
  <p:tag name="KSO_WM_UNIT_DIAGRAM_ISNUMVISUAL" val="0"/>
  <p:tag name="KSO_WM_UNIT_DIAGRAM_ISREFERUNIT" val="0"/>
  <p:tag name="KSO_WM_UNIT_TEXT_FILL_FORE_SCHEMECOLOR_INDEX" val="5"/>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VALUE" val="12"/>
  <p:tag name="KSO_WM_UNIT_HIGHLIGHT" val="0"/>
  <p:tag name="KSO_WM_UNIT_COMPATIBLE" val="0"/>
  <p:tag name="KSO_WM_DIAGRAM_GROUP_CODE" val="q1-1"/>
  <p:tag name="KSO_WM_UNIT_TYPE" val="q_h_a"/>
  <p:tag name="KSO_WM_UNIT_INDEX" val="1_1_1"/>
  <p:tag name="KSO_WM_UNIT_ID" val="diagram20187961_1*q_h_a*1_1_1"/>
  <p:tag name="KSO_WM_TEMPLATE_CATEGORY" val="diagram"/>
  <p:tag name="KSO_WM_TEMPLATE_INDEX" val="20187961"/>
  <p:tag name="KSO_WM_UNIT_LAYERLEVEL" val="1_1_1"/>
  <p:tag name="KSO_WM_TAG_VERSION" val="1.0"/>
  <p:tag name="KSO_WM_BEAUTIFY_FLAG" val="#wm#"/>
  <p:tag name="KSO_WM_UNIT_NOCLEAR" val="0"/>
  <p:tag name="KSO_WM_UNIT_DIAGRAM_ISNUMVISUAL" val="0"/>
  <p:tag name="KSO_WM_UNIT_DIAGRAM_ISREFERUNIT" val="0"/>
  <p:tag name="KSO_WM_UNIT_TEXT_FILL_FORE_SCHEMECOLOR_INDEX" val="5"/>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REFSHAPE" val="939089868"/>
  <p:tag name="KSO_WM_UNIT_PLACING_PICTURE_USER_VIEWPORT" val="{&quot;height&quot;:2724,&quot;width&quot;:3745}"/>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94,&quot;width&quot;:4367}"/>
  <p:tag name="KSO_WM_UNIT_PLACING_PICTURE_USER_RELATIVERECTANGLE" val="{&quot;bottom&quot;:0,&quot;left&quot;:0,&quot;right&quot;:0,&quot;top&quot;:0}"/>
  <p:tag name="KSO_WM_UNIT_PLACING_PICTURE_COLLAGE_RELATIVERECTANGLE" val="{&quot;bottom&quot;:0,&quot;left&quot;:0.11300084755774434,&quot;right&quot;:0.11300084755774434,&quot;top&quot;:0}"/>
  <p:tag name="KSO_WM_UNIT_PLACING_PICTURE_COLLAGE_VIEWPORT" val="{&quot;height&quot;:2737.2139996823726,&quot;width&quot;:2725.9639996823726}"/>
  <p:tag name="KSO_WM_UNIT_PLACING_PICTURE_INFO" val="{&quot;code&quot;:&quot;[9]&quot;,&quot;full_picture&quot;:false,&quot;last_crop_picture&quot;:&quot;[9]&quot;,&quot;scheme&quot;:&quot;8-1&quot;,&quot;spacing&quot;:4.5}"/>
  <p:tag name="KSO_WM_UNIT_PLACING_PICTURE" val="185022.385"/>
  <p:tag name="KSO_WM_BEAUTIFY_FLAG" val=""/>
  <p:tag name="KSO_WM_UNIT_TYPE" val=""/>
  <p:tag name="KSO_WM_UNIT_INDEX" val=""/>
  <p:tag name="KSO_WM_UNIT_ID" val=""/>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27_3*i*1"/>
  <p:tag name="KSO_WM_TEMPLATE_CATEGORY" val="diagram"/>
  <p:tag name="KSO_WM_TEMPLATE_INDEX" val="160627"/>
  <p:tag name="KSO_WM_UNIT_INDEX" val="1"/>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27_3*i*8"/>
  <p:tag name="KSO_WM_TEMPLATE_CATEGORY" val="diagram"/>
  <p:tag name="KSO_WM_TEMPLATE_INDEX" val="160627"/>
  <p:tag name="KSO_WM_UNIT_INDEX" val="8"/>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27_3*i*15"/>
  <p:tag name="KSO_WM_TEMPLATE_CATEGORY" val="diagram"/>
  <p:tag name="KSO_WM_TEMPLATE_INDEX" val="160627"/>
  <p:tag name="KSO_WM_UNIT_INDEX" val="15"/>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27_3*i*22"/>
  <p:tag name="KSO_WM_TEMPLATE_CATEGORY" val="diagram"/>
  <p:tag name="KSO_WM_TEMPLATE_INDEX" val="160627"/>
  <p:tag name="KSO_WM_UNIT_INDEX" val="22"/>
</p:tagLst>
</file>

<file path=ppt/tags/tag8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i"/>
  <p:tag name="KSO_WM_UNIT_INDEX" val="1_4"/>
  <p:tag name="KSO_WM_UNIT_ID" val="diagram160627_3*l_i*1_4"/>
  <p:tag name="KSO_WM_UNIT_CLEAR" val="1"/>
  <p:tag name="KSO_WM_UNIT_LAYERLEVEL" val="1_1"/>
  <p:tag name="KSO_WM_BEAUTIFY_FLAG" val="#wm#"/>
  <p:tag name="KSO_WM_TAG_VERSION" val="1.0"/>
  <p:tag name="KSO_WM_DIAGRAM_GROUP_CODE" val="l1-1"/>
  <p:tag name="KSO_WM_UNIT_LINE_FORE_SCHEMECOLOR_INDEX" val="8"/>
  <p:tag name="KSO_WM_UNIT_LINE_FILL_TYPE" val="2"/>
</p:tagLst>
</file>

<file path=ppt/tags/tag8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h_a"/>
  <p:tag name="KSO_WM_UNIT_INDEX" val="1_4_1"/>
  <p:tag name="KSO_WM_UNIT_ID" val="diagram160627_3*l_h_a*1_4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LOREM"/>
  <p:tag name="KSO_WM_UNIT_FILL_FORE_SCHEMECOLOR_INDEX" val="8"/>
  <p:tag name="KSO_WM_UNIT_FILL_TYPE" val="1"/>
  <p:tag name="KSO_WM_UNIT_TEXT_FILL_FORE_SCHEMECOLOR_INDEX" val="14"/>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h_f"/>
  <p:tag name="KSO_WM_UNIT_INDEX" val="1_4_1"/>
  <p:tag name="KSO_WM_UNIT_ID" val="diagram160627_3*l_h_f*1_4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41"/>
  <p:tag name="KSO_WM_TAG_VERSION" val="1.0"/>
  <p:tag name="KSO_WM_DIAGRAM_GROUP_CODE" val="l1-1"/>
  <p:tag name="KSO_WM_UNIT_TEXT_FILL_FORE_SCHEMECOLOR_INDEX" val="13"/>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i"/>
  <p:tag name="KSO_WM_UNIT_INDEX" val="1_3"/>
  <p:tag name="KSO_WM_UNIT_ID" val="diagram160627_3*l_i*1_3"/>
  <p:tag name="KSO_WM_UNIT_CLEAR" val="1"/>
  <p:tag name="KSO_WM_UNIT_LAYERLEVEL" val="1_1"/>
  <p:tag name="KSO_WM_BEAUTIFY_FLAG" val="#wm#"/>
  <p:tag name="KSO_WM_TAG_VERSION" val="1.0"/>
  <p:tag name="KSO_WM_DIAGRAM_GROUP_CODE" val="l1-1"/>
  <p:tag name="KSO_WM_UNIT_LINE_FORE_SCHEMECOLOR_INDEX" val="6"/>
  <p:tag name="KSO_WM_UNIT_LINE_FILL_TYPE" val="2"/>
</p:tagLst>
</file>

<file path=ppt/tags/tag8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h_a"/>
  <p:tag name="KSO_WM_UNIT_INDEX" val="1_2_1"/>
  <p:tag name="KSO_WM_UNIT_ID" val="diagram160627_3*l_h_a*1_2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LOREM"/>
  <p:tag name="KSO_WM_UNIT_FILL_FORE_SCHEMECOLOR_INDEX" val="6"/>
  <p:tag name="KSO_WM_UNIT_FILL_TYPE" val="1"/>
  <p:tag name="KSO_WM_UNIT_TEXT_FILL_FORE_SCHEMECOLOR_INDEX" val="14"/>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h_f"/>
  <p:tag name="KSO_WM_UNIT_INDEX" val="1_2_1"/>
  <p:tag name="KSO_WM_UNIT_ID" val="diagram160627_3*l_h_f*1_2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41"/>
  <p:tag name="KSO_WM_TAG_VERSION" val="1.0"/>
  <p:tag name="KSO_WM_DIAGRAM_GROUP_CODE" val="l1-1"/>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27,&quot;width&quot;:4395}"/>
  <p:tag name="KSO_WM_UNIT_PLACING_PICTURE_USER_RELATIVERECTANGLE" val="{&quot;bottom&quot;:0,&quot;left&quot;:0,&quot;right&quot;:0,&quot;top&quot;:0}"/>
  <p:tag name="KSO_WM_UNIT_PLACING_PICTURE_COLLAGE_RELATIVERECTANGLE" val="{&quot;bottom&quot;:0,&quot;left&quot;:0.16837656700342019,&quot;right&quot;:0.16837656700342019,&quot;top&quot;:0}"/>
  <p:tag name="KSO_WM_UNIT_PLACING_PICTURE_COLLAGE_VIEWPORT" val="{&quot;height&quot;:2737.2139996823726,&quot;width&quot;:2725.9639996823726}"/>
  <p:tag name="KSO_WM_UNIT_PLACING_PICTURE_INFO" val="{&quot;code&quot;:&quot;[9]&quot;,&quot;full_picture&quot;:false,&quot;last_crop_picture&quot;:&quot;[9]&quot;,&quot;scheme&quot;:&quot;8-1&quot;,&quot;spacing&quot;:4.5}"/>
  <p:tag name="KSO_WM_UNIT_PLACING_PICTURE" val="185022.385"/>
  <p:tag name="KSO_WM_BEAUTIFY_FLAG" val=""/>
  <p:tag name="KSO_WM_UNIT_TYPE" val=""/>
  <p:tag name="KSO_WM_UNIT_INDEX" val=""/>
  <p:tag name="KSO_WM_UNIT_ID" val=""/>
</p:tagLst>
</file>

<file path=ppt/tags/tag9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i"/>
  <p:tag name="KSO_WM_UNIT_INDEX" val="1_2"/>
  <p:tag name="KSO_WM_UNIT_ID" val="diagram160627_3*l_i*1_2"/>
  <p:tag name="KSO_WM_UNIT_CLEAR" val="1"/>
  <p:tag name="KSO_WM_UNIT_LAYERLEVEL" val="1_1"/>
  <p:tag name="KSO_WM_BEAUTIFY_FLAG" val="#wm#"/>
  <p:tag name="KSO_WM_TAG_VERSION" val="1.0"/>
  <p:tag name="KSO_WM_DIAGRAM_GROUP_CODE" val="l1-1"/>
  <p:tag name="KSO_WM_UNIT_LINE_FORE_SCHEMECOLOR_INDEX" val="7"/>
  <p:tag name="KSO_WM_UNIT_LINE_FILL_TYPE" val="2"/>
</p:tagLst>
</file>

<file path=ppt/tags/tag9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h_a"/>
  <p:tag name="KSO_WM_UNIT_INDEX" val="1_3_1"/>
  <p:tag name="KSO_WM_UNIT_ID" val="diagram160627_3*l_h_a*1_3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LOREM"/>
  <p:tag name="KSO_WM_UNIT_FILL_FORE_SCHEMECOLOR_INDEX" val="7"/>
  <p:tag name="KSO_WM_UNIT_FILL_TYPE" val="1"/>
  <p:tag name="KSO_WM_UNIT_TEXT_FILL_FORE_SCHEMECOLOR_INDEX" val="14"/>
  <p:tag name="KSO_WM_UNIT_TEXT_FILL_TYPE" val="1"/>
</p:tagLst>
</file>

<file path=ppt/tags/tag9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h_f"/>
  <p:tag name="KSO_WM_UNIT_INDEX" val="1_3_1"/>
  <p:tag name="KSO_WM_UNIT_ID" val="diagram160627_3*l_h_f*1_3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41"/>
  <p:tag name="KSO_WM_TAG_VERSION" val="1.0"/>
  <p:tag name="KSO_WM_DIAGRAM_GROUP_CODE" val="l1-1"/>
  <p:tag name="KSO_WM_UNIT_TEXT_FILL_FORE_SCHEMECOLOR_INDEX" val="13"/>
  <p:tag name="KSO_WM_UNIT_TEXT_FILL_TYPE" val="1"/>
</p:tagLst>
</file>

<file path=ppt/tags/tag9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i"/>
  <p:tag name="KSO_WM_UNIT_INDEX" val="1_1"/>
  <p:tag name="KSO_WM_UNIT_ID" val="diagram160627_3*l_i*1_1"/>
  <p:tag name="KSO_WM_UNIT_CLEAR" val="1"/>
  <p:tag name="KSO_WM_UNIT_LAYERLEVEL" val="1_1"/>
  <p:tag name="KSO_WM_BEAUTIFY_FLAG" val="#wm#"/>
  <p:tag name="KSO_WM_TAG_VERSION" val="1.0"/>
  <p:tag name="KSO_WM_DIAGRAM_GROUP_CODE" val="l1-1"/>
  <p:tag name="KSO_WM_UNIT_LINE_FORE_SCHEMECOLOR_INDEX" val="5"/>
  <p:tag name="KSO_WM_UNIT_LINE_FILL_TYPE" val="2"/>
</p:tagLst>
</file>

<file path=ppt/tags/tag9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h_a"/>
  <p:tag name="KSO_WM_UNIT_INDEX" val="1_1_1"/>
  <p:tag name="KSO_WM_UNIT_ID" val="diagram160627_3*l_h_a*1_1_1"/>
  <p:tag name="KSO_WM_UNIT_CLEAR" val="1"/>
  <p:tag name="KSO_WM_UNIT_LAYERLEVEL" val="1_1_1"/>
  <p:tag name="KSO_WM_UNIT_VALUE" val="20"/>
  <p:tag name="KSO_WM_UNIT_HIGHLIGHT" val="0"/>
  <p:tag name="KSO_WM_UNIT_COMPATIBLE" val="0"/>
  <p:tag name="KSO_WM_BEAUTIFY_FLAG" val="#wm#"/>
  <p:tag name="KSO_WM_TAG_VERSION" val="1.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9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160627"/>
  <p:tag name="KSO_WM_UNIT_TYPE" val="l_h_f"/>
  <p:tag name="KSO_WM_UNIT_INDEX" val="1_1_1"/>
  <p:tag name="KSO_WM_UNIT_ID" val="diagram160627_3*l_h_f*1_1_1"/>
  <p:tag name="KSO_WM_UNIT_CLEAR" val="1"/>
  <p:tag name="KSO_WM_UNIT_LAYERLEVEL" val="1_1_1"/>
  <p:tag name="KSO_WM_UNIT_VALUE" val="22"/>
  <p:tag name="KSO_WM_UNIT_HIGHLIGHT" val="0"/>
  <p:tag name="KSO_WM_UNIT_COMPATIBLE" val="0"/>
  <p:tag name="KSO_WM_BEAUTIFY_FLAG" val="#wm#"/>
  <p:tag name="KSO_WM_UNIT_PRESET_TEXT_INDEX" val="4"/>
  <p:tag name="KSO_WM_UNIT_PRESET_TEXT_LEN" val="41"/>
  <p:tag name="KSO_WM_TAG_VERSION" val="1.0"/>
  <p:tag name="KSO_WM_DIAGRAM_GROUP_CODE" val="l1-1"/>
  <p:tag name="KSO_WM_UNIT_TEXT_FILL_FORE_SCHEMECOLOR_INDEX" val="13"/>
  <p:tag name="KSO_WM_UNIT_TEXT_FILL_TYPE" val="1"/>
</p:tagLst>
</file>

<file path=ppt/tags/tag9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785,&quot;width&quot;:3712}"/>
  <p:tag name="KSO_WM_UNIT_PLACING_PICTURE_USER_RELATIVERECTANGLE" val="{&quot;bottom&quot;:0,&quot;left&quot;:0,&quot;right&quot;:0,&quot;top&quot;:0}"/>
  <p:tag name="KSO_WM_UNIT_PLACING_PICTURE_COLLAGE_RELATIVERECTANGLE" val="{&quot;bottom&quot;:0.17615465010254702,&quot;left&quot;:0,&quot;right&quot;:0,&quot;top&quot;:0.17615465010254702}"/>
  <p:tag name="KSO_WM_UNIT_PLACING_PICTURE_COLLAGE_VIEWPORT" val="{&quot;height&quot;:2160.5142851425053,&quot;width&quot;:4446.0285702850106}"/>
  <p:tag name="KSO_WM_UNIT_PLACING_PICTURE_INFO" val="{&quot;code&quot;:&quot;AcBcd[2]&quot;,&quot;full_picture&quot;:false,&quot;last_crop_picture&quot;:&quot;AcBcd[2]&quot;,&quot;scheme&quot;:&quot;6-4&quot;,&quot;spacing&quot;:5}"/>
  <p:tag name="KSO_WM_UNIT_PLACING_PICTURE" val="224312.198"/>
  <p:tag name="KSO_WM_BEAUTIFY_FLAG" val=""/>
  <p:tag name="KSO_WM_UNIT_TYPE" val=""/>
  <p:tag name="KSO_WM_UNIT_INDEX" val=""/>
  <p:tag name="KSO_WM_UNIT_ID" val=""/>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6541_3*n_i*1_1"/>
  <p:tag name="KSO_WM_TEMPLATE_CATEGORY" val="diagram"/>
  <p:tag name="KSO_WM_TEMPLATE_INDEX" val="20176541"/>
  <p:tag name="KSO_WM_UNIT_LAYERLEVEL" val="1_1"/>
  <p:tag name="KSO_WM_TAG_VERSION" val="1.0"/>
  <p:tag name="KSO_WM_BEAUTIFY_FLAG" val="#wm#"/>
  <p:tag name="KSO_WM_UNIT_LINE_FORE_SCHEMECOLOR_INDEX" val="1"/>
  <p:tag name="KSO_WM_UNIT_LINE_FILL_TYPE" val="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76541_3*n_h_i*1_1_1"/>
  <p:tag name="KSO_WM_TEMPLATE_CATEGORY" val="diagram"/>
  <p:tag name="KSO_WM_TEMPLATE_INDEX" val="20176541"/>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2"/>
  <p:tag name="KSO_WM_UNIT_ID" val="diagram20176541_3*n_i*1_2"/>
  <p:tag name="KSO_WM_TEMPLATE_CATEGORY" val="diagram"/>
  <p:tag name="KSO_WM_TEMPLATE_INDEX" val="20176541"/>
  <p:tag name="KSO_WM_UNIT_LAYERLEVEL" val="1_1"/>
  <p:tag name="KSO_WM_TAG_VERSION" val="1.0"/>
  <p:tag name="KSO_WM_BEAUTIFY_FLAG" val="#wm#"/>
  <p:tag name="KSO_WM_UNIT_LINE_FORE_SCHEMECOLOR_INDEX" val="1"/>
  <p:tag name="KSO_WM_UNIT_LINE_FILL_TYPE"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819</Words>
  <Application>Microsoft Macintosh PowerPoint</Application>
  <PresentationFormat>Widescreen</PresentationFormat>
  <Paragraphs>174</Paragraphs>
  <Slides>25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微软雅黑</vt:lpstr>
      <vt:lpstr>Arial</vt:lpstr>
      <vt:lpstr>Calibri</vt:lpstr>
      <vt:lpstr>Calibri Light</vt:lpstr>
      <vt:lpstr>Century Gothic</vt:lpstr>
      <vt:lpstr>Courier New</vt:lpstr>
      <vt:lpstr>Office 主题</vt:lpstr>
      <vt:lpstr>PowerPoint Presentation</vt:lpstr>
      <vt:lpstr>Latest COVID-19 Update</vt:lpstr>
      <vt:lpstr>About COVID-19</vt:lpstr>
      <vt:lpstr>Ridership Comparison</vt:lpstr>
      <vt:lpstr>On-demand Ridership Change</vt:lpstr>
      <vt:lpstr>PowerPoint Presentation</vt:lpstr>
      <vt:lpstr>Emergency Measures</vt:lpstr>
      <vt:lpstr>Emergency Measures</vt:lpstr>
      <vt:lpstr>Emergency Measures</vt:lpstr>
      <vt:lpstr>"Costa Venezia" Cruise Ship</vt:lpstr>
      <vt:lpstr>"Costa Venezia" Cruise Ship</vt:lpstr>
      <vt:lpstr>Shenzhen Bay Port</vt:lpstr>
      <vt:lpstr>Other Border Checkpoints</vt:lpstr>
      <vt:lpstr>Other Border Checkpoints</vt:lpstr>
      <vt:lpstr>PowerPoint Presentation</vt:lpstr>
      <vt:lpstr>Resumption of Business and Work</vt:lpstr>
      <vt:lpstr>Resumption of Business and Work</vt:lpstr>
      <vt:lpstr>Sanitizations</vt:lpstr>
      <vt:lpstr>Online Training Courses</vt:lpstr>
      <vt:lpstr>Taxi Services</vt:lpstr>
      <vt:lpstr>Taxi Services</vt:lpstr>
      <vt:lpstr>Intelligent Transportation System</vt:lpstr>
      <vt:lpstr>Caring for the Community &amp; Staff</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梁渝东</dc:creator>
  <cp:lastModifiedBy>Microsoft Office User</cp:lastModifiedBy>
  <cp:revision>17</cp:revision>
  <dcterms:created xsi:type="dcterms:W3CDTF">2020-07-08T06:58:05Z</dcterms:created>
  <dcterms:modified xsi:type="dcterms:W3CDTF">2020-07-13T02:59:23Z</dcterms:modified>
</cp:coreProperties>
</file>